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320" r:id="rId2"/>
    <p:sldId id="322" r:id="rId3"/>
    <p:sldId id="323" r:id="rId4"/>
    <p:sldId id="257" r:id="rId5"/>
    <p:sldId id="258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6" r:id="rId23"/>
    <p:sldId id="321" r:id="rId24"/>
    <p:sldId id="297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98" r:id="rId33"/>
    <p:sldId id="299" r:id="rId34"/>
    <p:sldId id="285" r:id="rId35"/>
    <p:sldId id="286" r:id="rId36"/>
    <p:sldId id="280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4" r:id="rId46"/>
  </p:sldIdLst>
  <p:sldSz cx="12192000" cy="6858000"/>
  <p:notesSz cx="6858000" cy="9144000"/>
  <p:custDataLst>
    <p:tags r:id="rId4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A00"/>
    <a:srgbClr val="FFFF00"/>
    <a:srgbClr val="ED0378"/>
    <a:srgbClr val="DEEBF7"/>
    <a:srgbClr val="AFB1FB"/>
    <a:srgbClr val="CA266C"/>
    <a:srgbClr val="5DFFFF"/>
    <a:srgbClr val="F39191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4" autoAdjust="0"/>
    <p:restoredTop sz="81287" autoAdjust="0"/>
  </p:normalViewPr>
  <p:slideViewPr>
    <p:cSldViewPr>
      <p:cViewPr varScale="1">
        <p:scale>
          <a:sx n="86" d="100"/>
          <a:sy n="86" d="100"/>
        </p:scale>
        <p:origin x="1152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31F5A-C3FD-45C1-A8C9-FADBA9648CA3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DEB1E9A-F126-437E-A44A-9445D528B89E}">
      <dgm:prSet phldrT="[Текст]"/>
      <dgm:spPr/>
      <dgm:t>
        <a:bodyPr/>
        <a:lstStyle/>
        <a:p>
          <a:r>
            <a:rPr lang="ru-RU" dirty="0"/>
            <a:t>Слайд</a:t>
          </a:r>
        </a:p>
      </dgm:t>
    </dgm:pt>
    <dgm:pt modelId="{A4978033-C23B-4AEB-A9C2-076C3DB37158}" type="parTrans" cxnId="{0FEB99DF-485A-4590-BB3E-439A395CA224}">
      <dgm:prSet/>
      <dgm:spPr/>
      <dgm:t>
        <a:bodyPr/>
        <a:lstStyle/>
        <a:p>
          <a:endParaRPr lang="ru-RU"/>
        </a:p>
      </dgm:t>
    </dgm:pt>
    <dgm:pt modelId="{716ACED6-2CE6-41C3-9BDF-7473020E347C}" type="sibTrans" cxnId="{0FEB99DF-485A-4590-BB3E-439A395CA224}">
      <dgm:prSet/>
      <dgm:spPr/>
      <dgm:t>
        <a:bodyPr/>
        <a:lstStyle/>
        <a:p>
          <a:endParaRPr lang="ru-RU"/>
        </a:p>
      </dgm:t>
    </dgm:pt>
    <dgm:pt modelId="{C50F471A-8114-4DE4-91D0-E53321B00F58}">
      <dgm:prSet phldrT="[Текст]"/>
      <dgm:spPr/>
      <dgm:t>
        <a:bodyPr/>
        <a:lstStyle/>
        <a:p>
          <a:r>
            <a:rPr lang="ru-RU" dirty="0"/>
            <a:t>Прямоугольник</a:t>
          </a:r>
        </a:p>
        <a:p>
          <a:r>
            <a:rPr lang="ru-RU" dirty="0"/>
            <a:t>(земля)</a:t>
          </a:r>
        </a:p>
      </dgm:t>
    </dgm:pt>
    <dgm:pt modelId="{B947A450-AD82-42A5-8A7C-02A4474B94FA}" type="parTrans" cxnId="{E1DAE3AE-D5E8-4D14-AC1B-E9D825ABA076}">
      <dgm:prSet/>
      <dgm:spPr/>
      <dgm:t>
        <a:bodyPr/>
        <a:lstStyle/>
        <a:p>
          <a:endParaRPr lang="ru-RU"/>
        </a:p>
      </dgm:t>
    </dgm:pt>
    <dgm:pt modelId="{BB976397-E7F7-48A8-AE92-1A71CF30ACEA}" type="sibTrans" cxnId="{E1DAE3AE-D5E8-4D14-AC1B-E9D825ABA076}">
      <dgm:prSet/>
      <dgm:spPr/>
      <dgm:t>
        <a:bodyPr/>
        <a:lstStyle/>
        <a:p>
          <a:endParaRPr lang="ru-RU"/>
        </a:p>
      </dgm:t>
    </dgm:pt>
    <dgm:pt modelId="{A602BA63-AA24-4A6F-B3D2-05C932DA0A16}">
      <dgm:prSet phldrT="[Текст]"/>
      <dgm:spPr>
        <a:solidFill>
          <a:srgbClr val="FAFA00">
            <a:alpha val="90000"/>
          </a:srgbClr>
        </a:solidFill>
      </dgm:spPr>
      <dgm:t>
        <a:bodyPr/>
        <a:lstStyle/>
        <a:p>
          <a:r>
            <a:rPr lang="ru-RU" dirty="0"/>
            <a:t>Группа</a:t>
          </a:r>
        </a:p>
        <a:p>
          <a:r>
            <a:rPr lang="ru-RU" dirty="0"/>
            <a:t>(Дом)</a:t>
          </a:r>
        </a:p>
      </dgm:t>
    </dgm:pt>
    <dgm:pt modelId="{CD1A2284-5014-43C5-B67D-4E5E972A1C9A}" type="parTrans" cxnId="{5A6A336F-648A-4636-AF79-FBA521904B00}">
      <dgm:prSet/>
      <dgm:spPr/>
      <dgm:t>
        <a:bodyPr/>
        <a:lstStyle/>
        <a:p>
          <a:endParaRPr lang="ru-RU"/>
        </a:p>
      </dgm:t>
    </dgm:pt>
    <dgm:pt modelId="{1E12BEBE-1B42-46FC-BF35-5445DE60636F}" type="sibTrans" cxnId="{5A6A336F-648A-4636-AF79-FBA521904B00}">
      <dgm:prSet/>
      <dgm:spPr/>
      <dgm:t>
        <a:bodyPr/>
        <a:lstStyle/>
        <a:p>
          <a:endParaRPr lang="ru-RU"/>
        </a:p>
      </dgm:t>
    </dgm:pt>
    <dgm:pt modelId="{8CD4D78B-8D92-41E1-BA73-49839FA78406}">
      <dgm:prSet phldrT="[Текст]"/>
      <dgm:spPr/>
      <dgm:t>
        <a:bodyPr/>
        <a:lstStyle/>
        <a:p>
          <a:r>
            <a:rPr lang="ru-RU" dirty="0"/>
            <a:t>Эллипс</a:t>
          </a:r>
        </a:p>
        <a:p>
          <a:r>
            <a:rPr lang="ru-RU" dirty="0"/>
            <a:t>(пруд)</a:t>
          </a:r>
        </a:p>
      </dgm:t>
    </dgm:pt>
    <dgm:pt modelId="{F822929D-036A-4265-9563-F86822B85C0A}" type="parTrans" cxnId="{7937BB26-F365-4482-B489-E2DBE680936C}">
      <dgm:prSet/>
      <dgm:spPr/>
      <dgm:t>
        <a:bodyPr/>
        <a:lstStyle/>
        <a:p>
          <a:endParaRPr lang="ru-RU"/>
        </a:p>
      </dgm:t>
    </dgm:pt>
    <dgm:pt modelId="{7EDC8ACD-C08F-4AFF-8981-3E5F17627E34}" type="sibTrans" cxnId="{7937BB26-F365-4482-B489-E2DBE680936C}">
      <dgm:prSet/>
      <dgm:spPr/>
      <dgm:t>
        <a:bodyPr/>
        <a:lstStyle/>
        <a:p>
          <a:endParaRPr lang="ru-RU"/>
        </a:p>
      </dgm:t>
    </dgm:pt>
    <dgm:pt modelId="{4B19359C-1B6F-4558-9DAD-1F888FE92920}">
      <dgm:prSet phldrT="[Текст]"/>
      <dgm:spPr/>
      <dgm:t>
        <a:bodyPr/>
        <a:lstStyle/>
        <a:p>
          <a:r>
            <a:rPr lang="ru-RU" dirty="0"/>
            <a:t>Эллипс </a:t>
          </a:r>
        </a:p>
        <a:p>
          <a:r>
            <a:rPr lang="ru-RU" dirty="0"/>
            <a:t>(Солнце)</a:t>
          </a:r>
        </a:p>
      </dgm:t>
    </dgm:pt>
    <dgm:pt modelId="{5496CF39-E0C3-4F61-9D99-7639CF8451B9}" type="parTrans" cxnId="{6310B69A-58FC-4E25-9E7E-E155D2277CDC}">
      <dgm:prSet/>
      <dgm:spPr/>
      <dgm:t>
        <a:bodyPr/>
        <a:lstStyle/>
        <a:p>
          <a:endParaRPr lang="ru-RU"/>
        </a:p>
      </dgm:t>
    </dgm:pt>
    <dgm:pt modelId="{4D1F4591-6362-461C-A5F0-71D439C63E45}" type="sibTrans" cxnId="{6310B69A-58FC-4E25-9E7E-E155D2277CDC}">
      <dgm:prSet/>
      <dgm:spPr/>
      <dgm:t>
        <a:bodyPr/>
        <a:lstStyle/>
        <a:p>
          <a:endParaRPr lang="ru-RU"/>
        </a:p>
      </dgm:t>
    </dgm:pt>
    <dgm:pt modelId="{8B283A49-F3EF-4C56-814B-DD5D4A9F1B8A}">
      <dgm:prSet phldrT="[Текст]"/>
      <dgm:spPr/>
      <dgm:t>
        <a:bodyPr/>
        <a:lstStyle/>
        <a:p>
          <a:r>
            <a:rPr lang="ru-RU" dirty="0"/>
            <a:t>Прямоугольник</a:t>
          </a:r>
        </a:p>
        <a:p>
          <a:r>
            <a:rPr lang="ru-RU" dirty="0"/>
            <a:t>(стены)</a:t>
          </a:r>
        </a:p>
      </dgm:t>
    </dgm:pt>
    <dgm:pt modelId="{40A15830-B140-44BF-BBCB-02F5DD0A30D8}" type="parTrans" cxnId="{772E08C5-D1A2-4F7E-A273-0C78122ABC90}">
      <dgm:prSet/>
      <dgm:spPr/>
      <dgm:t>
        <a:bodyPr/>
        <a:lstStyle/>
        <a:p>
          <a:endParaRPr lang="ru-RU"/>
        </a:p>
      </dgm:t>
    </dgm:pt>
    <dgm:pt modelId="{C0F2A5AB-7AF9-47EB-A3A8-90303DC57A04}" type="sibTrans" cxnId="{772E08C5-D1A2-4F7E-A273-0C78122ABC90}">
      <dgm:prSet/>
      <dgm:spPr/>
      <dgm:t>
        <a:bodyPr/>
        <a:lstStyle/>
        <a:p>
          <a:endParaRPr lang="ru-RU"/>
        </a:p>
      </dgm:t>
    </dgm:pt>
    <dgm:pt modelId="{58D26165-62A9-41A5-88D9-2BBF9D00665E}">
      <dgm:prSet phldrT="[Текст]"/>
      <dgm:spPr>
        <a:solidFill>
          <a:srgbClr val="FAFA00">
            <a:alpha val="90000"/>
          </a:srgbClr>
        </a:solidFill>
      </dgm:spPr>
      <dgm:t>
        <a:bodyPr/>
        <a:lstStyle/>
        <a:p>
          <a:r>
            <a:rPr lang="ru-RU" dirty="0"/>
            <a:t>Группа</a:t>
          </a:r>
        </a:p>
        <a:p>
          <a:r>
            <a:rPr lang="ru-RU" dirty="0"/>
            <a:t>(</a:t>
          </a:r>
          <a:r>
            <a:rPr lang="ru-RU" dirty="0" err="1"/>
            <a:t>крыша+труба</a:t>
          </a:r>
          <a:r>
            <a:rPr lang="ru-RU" dirty="0"/>
            <a:t>)</a:t>
          </a:r>
        </a:p>
      </dgm:t>
    </dgm:pt>
    <dgm:pt modelId="{C510D7E2-03C4-4E78-A225-98E31F7E4A1F}" type="parTrans" cxnId="{A596EB29-B55B-4192-BABA-42750CBF3D0D}">
      <dgm:prSet/>
      <dgm:spPr/>
      <dgm:t>
        <a:bodyPr/>
        <a:lstStyle/>
        <a:p>
          <a:endParaRPr lang="ru-RU"/>
        </a:p>
      </dgm:t>
    </dgm:pt>
    <dgm:pt modelId="{E067B458-F003-497E-B795-5E146ED35A59}" type="sibTrans" cxnId="{A596EB29-B55B-4192-BABA-42750CBF3D0D}">
      <dgm:prSet/>
      <dgm:spPr/>
      <dgm:t>
        <a:bodyPr/>
        <a:lstStyle/>
        <a:p>
          <a:endParaRPr lang="ru-RU"/>
        </a:p>
      </dgm:t>
    </dgm:pt>
    <dgm:pt modelId="{6555935B-51AA-431D-A353-A0EACD8CAB99}">
      <dgm:prSet phldrT="[Текст]"/>
      <dgm:spPr/>
      <dgm:t>
        <a:bodyPr/>
        <a:lstStyle/>
        <a:p>
          <a:r>
            <a:rPr lang="ru-RU" dirty="0"/>
            <a:t>Прямоугольник</a:t>
          </a:r>
        </a:p>
        <a:p>
          <a:r>
            <a:rPr lang="ru-RU" dirty="0"/>
            <a:t>(труба)</a:t>
          </a:r>
        </a:p>
      </dgm:t>
    </dgm:pt>
    <dgm:pt modelId="{749E8053-43B6-47F3-B816-491B2A755C9B}" type="parTrans" cxnId="{9205390F-3187-4575-BB47-E07C06097880}">
      <dgm:prSet/>
      <dgm:spPr/>
      <dgm:t>
        <a:bodyPr/>
        <a:lstStyle/>
        <a:p>
          <a:endParaRPr lang="ru-RU"/>
        </a:p>
      </dgm:t>
    </dgm:pt>
    <dgm:pt modelId="{CB418BA4-986E-47AB-838C-A5C2B191F369}" type="sibTrans" cxnId="{9205390F-3187-4575-BB47-E07C06097880}">
      <dgm:prSet/>
      <dgm:spPr/>
      <dgm:t>
        <a:bodyPr/>
        <a:lstStyle/>
        <a:p>
          <a:endParaRPr lang="ru-RU"/>
        </a:p>
      </dgm:t>
    </dgm:pt>
    <dgm:pt modelId="{8D58FA3B-33BE-4453-9C5B-9BB7A66E81E9}">
      <dgm:prSet phldrT="[Текст]"/>
      <dgm:spPr/>
      <dgm:t>
        <a:bodyPr/>
        <a:lstStyle/>
        <a:p>
          <a:r>
            <a:rPr lang="ru-RU"/>
            <a:t>Треугольник</a:t>
          </a:r>
          <a:endParaRPr lang="ru-RU" dirty="0"/>
        </a:p>
        <a:p>
          <a:r>
            <a:rPr lang="ru-RU" dirty="0"/>
            <a:t>(крыша)</a:t>
          </a:r>
        </a:p>
      </dgm:t>
    </dgm:pt>
    <dgm:pt modelId="{FA312F87-3F53-4EC6-9191-E08BCD1BE668}" type="parTrans" cxnId="{B20B8A7B-D6AC-4011-AA7F-E889E83F0C5E}">
      <dgm:prSet/>
      <dgm:spPr/>
      <dgm:t>
        <a:bodyPr/>
        <a:lstStyle/>
        <a:p>
          <a:endParaRPr lang="ru-RU"/>
        </a:p>
      </dgm:t>
    </dgm:pt>
    <dgm:pt modelId="{DEBB937F-90FD-49E1-A26D-33F02B4FAA2E}" type="sibTrans" cxnId="{B20B8A7B-D6AC-4011-AA7F-E889E83F0C5E}">
      <dgm:prSet/>
      <dgm:spPr/>
      <dgm:t>
        <a:bodyPr/>
        <a:lstStyle/>
        <a:p>
          <a:endParaRPr lang="ru-RU"/>
        </a:p>
      </dgm:t>
    </dgm:pt>
    <dgm:pt modelId="{D0DCE88D-3FA0-477D-9757-53979494EBE3}" type="pres">
      <dgm:prSet presAssocID="{00E31F5A-C3FD-45C1-A8C9-FADBA9648CA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233411-2E54-4C20-A8E0-558D9C7B85B7}" type="pres">
      <dgm:prSet presAssocID="{0DEB1E9A-F126-437E-A44A-9445D528B89E}" presName="hierRoot1" presStyleCnt="0"/>
      <dgm:spPr/>
    </dgm:pt>
    <dgm:pt modelId="{6ACAFEF6-BE8F-4120-ABE7-EF37A1D3C8BA}" type="pres">
      <dgm:prSet presAssocID="{0DEB1E9A-F126-437E-A44A-9445D528B89E}" presName="composite" presStyleCnt="0"/>
      <dgm:spPr/>
    </dgm:pt>
    <dgm:pt modelId="{B03C3E04-E0B0-44E4-89AB-58EF8BB53F0B}" type="pres">
      <dgm:prSet presAssocID="{0DEB1E9A-F126-437E-A44A-9445D528B89E}" presName="background" presStyleLbl="node0" presStyleIdx="0" presStyleCnt="1"/>
      <dgm:spPr/>
    </dgm:pt>
    <dgm:pt modelId="{4F2FE805-DED5-42BB-99D2-86D805241F6D}" type="pres">
      <dgm:prSet presAssocID="{0DEB1E9A-F126-437E-A44A-9445D528B89E}" presName="text" presStyleLbl="fgAcc0" presStyleIdx="0" presStyleCnt="1">
        <dgm:presLayoutVars>
          <dgm:chPref val="3"/>
        </dgm:presLayoutVars>
      </dgm:prSet>
      <dgm:spPr/>
    </dgm:pt>
    <dgm:pt modelId="{A35C5655-3F55-4B5F-AFBF-C37116D442A4}" type="pres">
      <dgm:prSet presAssocID="{0DEB1E9A-F126-437E-A44A-9445D528B89E}" presName="hierChild2" presStyleCnt="0"/>
      <dgm:spPr/>
    </dgm:pt>
    <dgm:pt modelId="{F8D61C7F-1C88-4EC9-B0E7-7A0DDD50A51E}" type="pres">
      <dgm:prSet presAssocID="{B947A450-AD82-42A5-8A7C-02A4474B94FA}" presName="Name10" presStyleLbl="parChTrans1D2" presStyleIdx="0" presStyleCnt="4"/>
      <dgm:spPr/>
    </dgm:pt>
    <dgm:pt modelId="{95606C14-247D-4D3B-A735-16AB88028E29}" type="pres">
      <dgm:prSet presAssocID="{C50F471A-8114-4DE4-91D0-E53321B00F58}" presName="hierRoot2" presStyleCnt="0"/>
      <dgm:spPr/>
    </dgm:pt>
    <dgm:pt modelId="{398B258B-9407-4FBD-AE5D-BCB3E8503C5B}" type="pres">
      <dgm:prSet presAssocID="{C50F471A-8114-4DE4-91D0-E53321B00F58}" presName="composite2" presStyleCnt="0"/>
      <dgm:spPr/>
    </dgm:pt>
    <dgm:pt modelId="{C88DA80A-46B7-4D0E-90C5-2F3F58F9B388}" type="pres">
      <dgm:prSet presAssocID="{C50F471A-8114-4DE4-91D0-E53321B00F58}" presName="background2" presStyleLbl="node2" presStyleIdx="0" presStyleCnt="4"/>
      <dgm:spPr/>
    </dgm:pt>
    <dgm:pt modelId="{2E7B1805-E16C-4B97-B093-D619D61CD43E}" type="pres">
      <dgm:prSet presAssocID="{C50F471A-8114-4DE4-91D0-E53321B00F58}" presName="text2" presStyleLbl="fgAcc2" presStyleIdx="0" presStyleCnt="4">
        <dgm:presLayoutVars>
          <dgm:chPref val="3"/>
        </dgm:presLayoutVars>
      </dgm:prSet>
      <dgm:spPr/>
    </dgm:pt>
    <dgm:pt modelId="{DD287072-4D2C-4D2D-BCD9-46C12E954835}" type="pres">
      <dgm:prSet presAssocID="{C50F471A-8114-4DE4-91D0-E53321B00F58}" presName="hierChild3" presStyleCnt="0"/>
      <dgm:spPr/>
    </dgm:pt>
    <dgm:pt modelId="{2E337E27-9E53-4D8B-A76D-03B0C04670D4}" type="pres">
      <dgm:prSet presAssocID="{CD1A2284-5014-43C5-B67D-4E5E972A1C9A}" presName="Name10" presStyleLbl="parChTrans1D2" presStyleIdx="1" presStyleCnt="4"/>
      <dgm:spPr/>
    </dgm:pt>
    <dgm:pt modelId="{7D94BF54-CFD0-4235-94A5-83C3E638A359}" type="pres">
      <dgm:prSet presAssocID="{A602BA63-AA24-4A6F-B3D2-05C932DA0A16}" presName="hierRoot2" presStyleCnt="0"/>
      <dgm:spPr/>
    </dgm:pt>
    <dgm:pt modelId="{8F0556DE-6927-459F-8719-0A7D6E47F7B3}" type="pres">
      <dgm:prSet presAssocID="{A602BA63-AA24-4A6F-B3D2-05C932DA0A16}" presName="composite2" presStyleCnt="0"/>
      <dgm:spPr/>
    </dgm:pt>
    <dgm:pt modelId="{0F3D52E4-5A08-4005-B1DD-A83D346842C9}" type="pres">
      <dgm:prSet presAssocID="{A602BA63-AA24-4A6F-B3D2-05C932DA0A16}" presName="background2" presStyleLbl="node2" presStyleIdx="1" presStyleCnt="4"/>
      <dgm:spPr/>
    </dgm:pt>
    <dgm:pt modelId="{377245DE-1A0D-4671-B71C-65FA4C2509BE}" type="pres">
      <dgm:prSet presAssocID="{A602BA63-AA24-4A6F-B3D2-05C932DA0A16}" presName="text2" presStyleLbl="fgAcc2" presStyleIdx="1" presStyleCnt="4">
        <dgm:presLayoutVars>
          <dgm:chPref val="3"/>
        </dgm:presLayoutVars>
      </dgm:prSet>
      <dgm:spPr/>
    </dgm:pt>
    <dgm:pt modelId="{A536FCF1-C80C-465B-A0A2-6A0E765E4755}" type="pres">
      <dgm:prSet presAssocID="{A602BA63-AA24-4A6F-B3D2-05C932DA0A16}" presName="hierChild3" presStyleCnt="0"/>
      <dgm:spPr/>
    </dgm:pt>
    <dgm:pt modelId="{8DC9F229-E839-4BE6-AE76-947D4DD8369D}" type="pres">
      <dgm:prSet presAssocID="{40A15830-B140-44BF-BBCB-02F5DD0A30D8}" presName="Name17" presStyleLbl="parChTrans1D3" presStyleIdx="0" presStyleCnt="2"/>
      <dgm:spPr/>
    </dgm:pt>
    <dgm:pt modelId="{F9543479-E158-401B-9566-96916E7E9FE0}" type="pres">
      <dgm:prSet presAssocID="{8B283A49-F3EF-4C56-814B-DD5D4A9F1B8A}" presName="hierRoot3" presStyleCnt="0"/>
      <dgm:spPr/>
    </dgm:pt>
    <dgm:pt modelId="{97F66492-820E-4FDF-B3D7-FA37E08B43AD}" type="pres">
      <dgm:prSet presAssocID="{8B283A49-F3EF-4C56-814B-DD5D4A9F1B8A}" presName="composite3" presStyleCnt="0"/>
      <dgm:spPr/>
    </dgm:pt>
    <dgm:pt modelId="{F733DD50-8421-46D6-B3D0-3C592908E691}" type="pres">
      <dgm:prSet presAssocID="{8B283A49-F3EF-4C56-814B-DD5D4A9F1B8A}" presName="background3" presStyleLbl="node3" presStyleIdx="0" presStyleCnt="2"/>
      <dgm:spPr/>
    </dgm:pt>
    <dgm:pt modelId="{262FA5A4-1E5F-485A-A515-37B15E26B460}" type="pres">
      <dgm:prSet presAssocID="{8B283A49-F3EF-4C56-814B-DD5D4A9F1B8A}" presName="text3" presStyleLbl="fgAcc3" presStyleIdx="0" presStyleCnt="2">
        <dgm:presLayoutVars>
          <dgm:chPref val="3"/>
        </dgm:presLayoutVars>
      </dgm:prSet>
      <dgm:spPr/>
    </dgm:pt>
    <dgm:pt modelId="{5D491D4A-F2F7-4080-B94B-177224F1E7D6}" type="pres">
      <dgm:prSet presAssocID="{8B283A49-F3EF-4C56-814B-DD5D4A9F1B8A}" presName="hierChild4" presStyleCnt="0"/>
      <dgm:spPr/>
    </dgm:pt>
    <dgm:pt modelId="{728B99D5-059F-4BB8-8D8D-3B64156841C3}" type="pres">
      <dgm:prSet presAssocID="{C510D7E2-03C4-4E78-A225-98E31F7E4A1F}" presName="Name17" presStyleLbl="parChTrans1D3" presStyleIdx="1" presStyleCnt="2"/>
      <dgm:spPr/>
    </dgm:pt>
    <dgm:pt modelId="{352B15F5-C0D2-45FC-A5F4-BB4B8804D7F0}" type="pres">
      <dgm:prSet presAssocID="{58D26165-62A9-41A5-88D9-2BBF9D00665E}" presName="hierRoot3" presStyleCnt="0"/>
      <dgm:spPr/>
    </dgm:pt>
    <dgm:pt modelId="{C84606A9-0C89-4242-BF8F-1E516B3C019B}" type="pres">
      <dgm:prSet presAssocID="{58D26165-62A9-41A5-88D9-2BBF9D00665E}" presName="composite3" presStyleCnt="0"/>
      <dgm:spPr/>
    </dgm:pt>
    <dgm:pt modelId="{D51ADDD7-9CFD-49D4-80CB-3CA78017FA7E}" type="pres">
      <dgm:prSet presAssocID="{58D26165-62A9-41A5-88D9-2BBF9D00665E}" presName="background3" presStyleLbl="node3" presStyleIdx="1" presStyleCnt="2"/>
      <dgm:spPr/>
    </dgm:pt>
    <dgm:pt modelId="{1C7FA83E-5883-453C-BBD5-DB07BD0BC83F}" type="pres">
      <dgm:prSet presAssocID="{58D26165-62A9-41A5-88D9-2BBF9D00665E}" presName="text3" presStyleLbl="fgAcc3" presStyleIdx="1" presStyleCnt="2">
        <dgm:presLayoutVars>
          <dgm:chPref val="3"/>
        </dgm:presLayoutVars>
      </dgm:prSet>
      <dgm:spPr/>
    </dgm:pt>
    <dgm:pt modelId="{A62C9B9E-207A-4B03-A2EF-A12934E9B274}" type="pres">
      <dgm:prSet presAssocID="{58D26165-62A9-41A5-88D9-2BBF9D00665E}" presName="hierChild4" presStyleCnt="0"/>
      <dgm:spPr/>
    </dgm:pt>
    <dgm:pt modelId="{9BE78821-B8F2-4EFF-9C47-2DEEEADF3A25}" type="pres">
      <dgm:prSet presAssocID="{749E8053-43B6-47F3-B816-491B2A755C9B}" presName="Name23" presStyleLbl="parChTrans1D4" presStyleIdx="0" presStyleCnt="2"/>
      <dgm:spPr/>
    </dgm:pt>
    <dgm:pt modelId="{C4A3C9A8-E758-48C1-BE02-79EFE77F7476}" type="pres">
      <dgm:prSet presAssocID="{6555935B-51AA-431D-A353-A0EACD8CAB99}" presName="hierRoot4" presStyleCnt="0"/>
      <dgm:spPr/>
    </dgm:pt>
    <dgm:pt modelId="{7BC34C25-496F-46AE-93F3-A20A33BA6823}" type="pres">
      <dgm:prSet presAssocID="{6555935B-51AA-431D-A353-A0EACD8CAB99}" presName="composite4" presStyleCnt="0"/>
      <dgm:spPr/>
    </dgm:pt>
    <dgm:pt modelId="{DB0E2FC0-D3E0-4E35-94C0-7A6DC9BA417A}" type="pres">
      <dgm:prSet presAssocID="{6555935B-51AA-431D-A353-A0EACD8CAB99}" presName="background4" presStyleLbl="node4" presStyleIdx="0" presStyleCnt="2"/>
      <dgm:spPr/>
    </dgm:pt>
    <dgm:pt modelId="{D2DC1C43-BC55-4BEA-9F41-F71F114320AD}" type="pres">
      <dgm:prSet presAssocID="{6555935B-51AA-431D-A353-A0EACD8CAB99}" presName="text4" presStyleLbl="fgAcc4" presStyleIdx="0" presStyleCnt="2">
        <dgm:presLayoutVars>
          <dgm:chPref val="3"/>
        </dgm:presLayoutVars>
      </dgm:prSet>
      <dgm:spPr/>
    </dgm:pt>
    <dgm:pt modelId="{ADEF3962-DAF3-4B46-BF21-47EF089A6D50}" type="pres">
      <dgm:prSet presAssocID="{6555935B-51AA-431D-A353-A0EACD8CAB99}" presName="hierChild5" presStyleCnt="0"/>
      <dgm:spPr/>
    </dgm:pt>
    <dgm:pt modelId="{7AEDC4B6-F3B3-4AEC-91E2-6AD08D728D09}" type="pres">
      <dgm:prSet presAssocID="{FA312F87-3F53-4EC6-9191-E08BCD1BE668}" presName="Name23" presStyleLbl="parChTrans1D4" presStyleIdx="1" presStyleCnt="2"/>
      <dgm:spPr/>
    </dgm:pt>
    <dgm:pt modelId="{366B93B9-BDF4-47AE-ADE9-B2DBB0AB1B7F}" type="pres">
      <dgm:prSet presAssocID="{8D58FA3B-33BE-4453-9C5B-9BB7A66E81E9}" presName="hierRoot4" presStyleCnt="0"/>
      <dgm:spPr/>
    </dgm:pt>
    <dgm:pt modelId="{64A50602-B15B-406E-BA58-2A7BF72B0A0E}" type="pres">
      <dgm:prSet presAssocID="{8D58FA3B-33BE-4453-9C5B-9BB7A66E81E9}" presName="composite4" presStyleCnt="0"/>
      <dgm:spPr/>
    </dgm:pt>
    <dgm:pt modelId="{B7828111-37CD-4929-81D1-A7DED3473E60}" type="pres">
      <dgm:prSet presAssocID="{8D58FA3B-33BE-4453-9C5B-9BB7A66E81E9}" presName="background4" presStyleLbl="node4" presStyleIdx="1" presStyleCnt="2"/>
      <dgm:spPr/>
    </dgm:pt>
    <dgm:pt modelId="{1FDFDAC8-A22E-489E-9599-A9783BB6D1CD}" type="pres">
      <dgm:prSet presAssocID="{8D58FA3B-33BE-4453-9C5B-9BB7A66E81E9}" presName="text4" presStyleLbl="fgAcc4" presStyleIdx="1" presStyleCnt="2">
        <dgm:presLayoutVars>
          <dgm:chPref val="3"/>
        </dgm:presLayoutVars>
      </dgm:prSet>
      <dgm:spPr/>
    </dgm:pt>
    <dgm:pt modelId="{02BDA709-E2DF-4C41-9B22-AA237F256EC0}" type="pres">
      <dgm:prSet presAssocID="{8D58FA3B-33BE-4453-9C5B-9BB7A66E81E9}" presName="hierChild5" presStyleCnt="0"/>
      <dgm:spPr/>
    </dgm:pt>
    <dgm:pt modelId="{9C03654A-D2E9-48A1-8824-985293A634AD}" type="pres">
      <dgm:prSet presAssocID="{F822929D-036A-4265-9563-F86822B85C0A}" presName="Name10" presStyleLbl="parChTrans1D2" presStyleIdx="2" presStyleCnt="4"/>
      <dgm:spPr/>
    </dgm:pt>
    <dgm:pt modelId="{FDC49B8E-262F-44A4-9010-8EDCE756F81F}" type="pres">
      <dgm:prSet presAssocID="{8CD4D78B-8D92-41E1-BA73-49839FA78406}" presName="hierRoot2" presStyleCnt="0"/>
      <dgm:spPr/>
    </dgm:pt>
    <dgm:pt modelId="{2AC358FF-6EF3-4265-90BA-71DAA21D2F40}" type="pres">
      <dgm:prSet presAssocID="{8CD4D78B-8D92-41E1-BA73-49839FA78406}" presName="composite2" presStyleCnt="0"/>
      <dgm:spPr/>
    </dgm:pt>
    <dgm:pt modelId="{2524B614-1C2F-4C38-8A9D-0E3AB0DA786F}" type="pres">
      <dgm:prSet presAssocID="{8CD4D78B-8D92-41E1-BA73-49839FA78406}" presName="background2" presStyleLbl="node2" presStyleIdx="2" presStyleCnt="4"/>
      <dgm:spPr/>
    </dgm:pt>
    <dgm:pt modelId="{7D1A2BF0-D3B4-4DFA-931B-7AC05DC9880E}" type="pres">
      <dgm:prSet presAssocID="{8CD4D78B-8D92-41E1-BA73-49839FA78406}" presName="text2" presStyleLbl="fgAcc2" presStyleIdx="2" presStyleCnt="4">
        <dgm:presLayoutVars>
          <dgm:chPref val="3"/>
        </dgm:presLayoutVars>
      </dgm:prSet>
      <dgm:spPr/>
    </dgm:pt>
    <dgm:pt modelId="{E3BA96E1-4FF0-4D80-AB4D-5399EAEEAF61}" type="pres">
      <dgm:prSet presAssocID="{8CD4D78B-8D92-41E1-BA73-49839FA78406}" presName="hierChild3" presStyleCnt="0"/>
      <dgm:spPr/>
    </dgm:pt>
    <dgm:pt modelId="{8F0BB622-90CD-40E4-BDEA-C232B0A438B0}" type="pres">
      <dgm:prSet presAssocID="{5496CF39-E0C3-4F61-9D99-7639CF8451B9}" presName="Name10" presStyleLbl="parChTrans1D2" presStyleIdx="3" presStyleCnt="4"/>
      <dgm:spPr/>
    </dgm:pt>
    <dgm:pt modelId="{7711640C-A6AC-4F37-9307-7BF636EF4384}" type="pres">
      <dgm:prSet presAssocID="{4B19359C-1B6F-4558-9DAD-1F888FE92920}" presName="hierRoot2" presStyleCnt="0"/>
      <dgm:spPr/>
    </dgm:pt>
    <dgm:pt modelId="{664A28E3-FE96-4BEC-9511-C326FEF88550}" type="pres">
      <dgm:prSet presAssocID="{4B19359C-1B6F-4558-9DAD-1F888FE92920}" presName="composite2" presStyleCnt="0"/>
      <dgm:spPr/>
    </dgm:pt>
    <dgm:pt modelId="{A6818559-4C90-4F41-90DF-CFA3DB3C593C}" type="pres">
      <dgm:prSet presAssocID="{4B19359C-1B6F-4558-9DAD-1F888FE92920}" presName="background2" presStyleLbl="node2" presStyleIdx="3" presStyleCnt="4"/>
      <dgm:spPr/>
    </dgm:pt>
    <dgm:pt modelId="{CC8329F4-ADBC-4249-BA14-B8C0CC5BBEA0}" type="pres">
      <dgm:prSet presAssocID="{4B19359C-1B6F-4558-9DAD-1F888FE92920}" presName="text2" presStyleLbl="fgAcc2" presStyleIdx="3" presStyleCnt="4">
        <dgm:presLayoutVars>
          <dgm:chPref val="3"/>
        </dgm:presLayoutVars>
      </dgm:prSet>
      <dgm:spPr/>
    </dgm:pt>
    <dgm:pt modelId="{97075611-35DD-4CF1-A10F-F091BDD68204}" type="pres">
      <dgm:prSet presAssocID="{4B19359C-1B6F-4558-9DAD-1F888FE92920}" presName="hierChild3" presStyleCnt="0"/>
      <dgm:spPr/>
    </dgm:pt>
  </dgm:ptLst>
  <dgm:cxnLst>
    <dgm:cxn modelId="{FF0F6B00-B3A3-41B4-A03B-E7E389141064}" type="presOf" srcId="{58D26165-62A9-41A5-88D9-2BBF9D00665E}" destId="{1C7FA83E-5883-453C-BBD5-DB07BD0BC83F}" srcOrd="0" destOrd="0" presId="urn:microsoft.com/office/officeart/2005/8/layout/hierarchy1"/>
    <dgm:cxn modelId="{9205390F-3187-4575-BB47-E07C06097880}" srcId="{58D26165-62A9-41A5-88D9-2BBF9D00665E}" destId="{6555935B-51AA-431D-A353-A0EACD8CAB99}" srcOrd="0" destOrd="0" parTransId="{749E8053-43B6-47F3-B816-491B2A755C9B}" sibTransId="{CB418BA4-986E-47AB-838C-A5C2B191F369}"/>
    <dgm:cxn modelId="{07CD8512-BE73-49C6-907B-450BC134BB1B}" type="presOf" srcId="{4B19359C-1B6F-4558-9DAD-1F888FE92920}" destId="{CC8329F4-ADBC-4249-BA14-B8C0CC5BBEA0}" srcOrd="0" destOrd="0" presId="urn:microsoft.com/office/officeart/2005/8/layout/hierarchy1"/>
    <dgm:cxn modelId="{95E0DB14-E0B3-4FA5-8F9F-0FF593A26AD6}" type="presOf" srcId="{C50F471A-8114-4DE4-91D0-E53321B00F58}" destId="{2E7B1805-E16C-4B97-B093-D619D61CD43E}" srcOrd="0" destOrd="0" presId="urn:microsoft.com/office/officeart/2005/8/layout/hierarchy1"/>
    <dgm:cxn modelId="{4B005323-9C64-4325-872B-CF97552AEFB5}" type="presOf" srcId="{0DEB1E9A-F126-437E-A44A-9445D528B89E}" destId="{4F2FE805-DED5-42BB-99D2-86D805241F6D}" srcOrd="0" destOrd="0" presId="urn:microsoft.com/office/officeart/2005/8/layout/hierarchy1"/>
    <dgm:cxn modelId="{7937BB26-F365-4482-B489-E2DBE680936C}" srcId="{0DEB1E9A-F126-437E-A44A-9445D528B89E}" destId="{8CD4D78B-8D92-41E1-BA73-49839FA78406}" srcOrd="2" destOrd="0" parTransId="{F822929D-036A-4265-9563-F86822B85C0A}" sibTransId="{7EDC8ACD-C08F-4AFF-8981-3E5F17627E34}"/>
    <dgm:cxn modelId="{A596EB29-B55B-4192-BABA-42750CBF3D0D}" srcId="{A602BA63-AA24-4A6F-B3D2-05C932DA0A16}" destId="{58D26165-62A9-41A5-88D9-2BBF9D00665E}" srcOrd="1" destOrd="0" parTransId="{C510D7E2-03C4-4E78-A225-98E31F7E4A1F}" sibTransId="{E067B458-F003-497E-B795-5E146ED35A59}"/>
    <dgm:cxn modelId="{5B8EBE40-544E-4E4D-8A84-97F884886614}" type="presOf" srcId="{8B283A49-F3EF-4C56-814B-DD5D4A9F1B8A}" destId="{262FA5A4-1E5F-485A-A515-37B15E26B460}" srcOrd="0" destOrd="0" presId="urn:microsoft.com/office/officeart/2005/8/layout/hierarchy1"/>
    <dgm:cxn modelId="{19E8045D-6C55-4CB8-A3F3-B04F62AFA64E}" type="presOf" srcId="{FA312F87-3F53-4EC6-9191-E08BCD1BE668}" destId="{7AEDC4B6-F3B3-4AEC-91E2-6AD08D728D09}" srcOrd="0" destOrd="0" presId="urn:microsoft.com/office/officeart/2005/8/layout/hierarchy1"/>
    <dgm:cxn modelId="{1DE69D5F-35AA-4BCC-BA07-EE3B1A4F1F8B}" type="presOf" srcId="{A602BA63-AA24-4A6F-B3D2-05C932DA0A16}" destId="{377245DE-1A0D-4671-B71C-65FA4C2509BE}" srcOrd="0" destOrd="0" presId="urn:microsoft.com/office/officeart/2005/8/layout/hierarchy1"/>
    <dgm:cxn modelId="{D206DA62-A457-4144-8B2F-A73FD3666AAD}" type="presOf" srcId="{B947A450-AD82-42A5-8A7C-02A4474B94FA}" destId="{F8D61C7F-1C88-4EC9-B0E7-7A0DDD50A51E}" srcOrd="0" destOrd="0" presId="urn:microsoft.com/office/officeart/2005/8/layout/hierarchy1"/>
    <dgm:cxn modelId="{5A6A336F-648A-4636-AF79-FBA521904B00}" srcId="{0DEB1E9A-F126-437E-A44A-9445D528B89E}" destId="{A602BA63-AA24-4A6F-B3D2-05C932DA0A16}" srcOrd="1" destOrd="0" parTransId="{CD1A2284-5014-43C5-B67D-4E5E972A1C9A}" sibTransId="{1E12BEBE-1B42-46FC-BF35-5445DE60636F}"/>
    <dgm:cxn modelId="{A50F3C51-DDAA-4243-B0D9-C3097F0ACD62}" type="presOf" srcId="{C510D7E2-03C4-4E78-A225-98E31F7E4A1F}" destId="{728B99D5-059F-4BB8-8D8D-3B64156841C3}" srcOrd="0" destOrd="0" presId="urn:microsoft.com/office/officeart/2005/8/layout/hierarchy1"/>
    <dgm:cxn modelId="{22687C77-16A2-401A-B403-A94BE067FEED}" type="presOf" srcId="{8CD4D78B-8D92-41E1-BA73-49839FA78406}" destId="{7D1A2BF0-D3B4-4DFA-931B-7AC05DC9880E}" srcOrd="0" destOrd="0" presId="urn:microsoft.com/office/officeart/2005/8/layout/hierarchy1"/>
    <dgm:cxn modelId="{B20B8A7B-D6AC-4011-AA7F-E889E83F0C5E}" srcId="{58D26165-62A9-41A5-88D9-2BBF9D00665E}" destId="{8D58FA3B-33BE-4453-9C5B-9BB7A66E81E9}" srcOrd="1" destOrd="0" parTransId="{FA312F87-3F53-4EC6-9191-E08BCD1BE668}" sibTransId="{DEBB937F-90FD-49E1-A26D-33F02B4FAA2E}"/>
    <dgm:cxn modelId="{D5911096-5D52-4946-A569-E0797FCEEF19}" type="presOf" srcId="{749E8053-43B6-47F3-B816-491B2A755C9B}" destId="{9BE78821-B8F2-4EFF-9C47-2DEEEADF3A25}" srcOrd="0" destOrd="0" presId="urn:microsoft.com/office/officeart/2005/8/layout/hierarchy1"/>
    <dgm:cxn modelId="{6310B69A-58FC-4E25-9E7E-E155D2277CDC}" srcId="{0DEB1E9A-F126-437E-A44A-9445D528B89E}" destId="{4B19359C-1B6F-4558-9DAD-1F888FE92920}" srcOrd="3" destOrd="0" parTransId="{5496CF39-E0C3-4F61-9D99-7639CF8451B9}" sibTransId="{4D1F4591-6362-461C-A5F0-71D439C63E45}"/>
    <dgm:cxn modelId="{E1DAE3AE-D5E8-4D14-AC1B-E9D825ABA076}" srcId="{0DEB1E9A-F126-437E-A44A-9445D528B89E}" destId="{C50F471A-8114-4DE4-91D0-E53321B00F58}" srcOrd="0" destOrd="0" parTransId="{B947A450-AD82-42A5-8A7C-02A4474B94FA}" sibTransId="{BB976397-E7F7-48A8-AE92-1A71CF30ACEA}"/>
    <dgm:cxn modelId="{772312BC-7DB3-4BBF-9283-60EF56A5AB7F}" type="presOf" srcId="{5496CF39-E0C3-4F61-9D99-7639CF8451B9}" destId="{8F0BB622-90CD-40E4-BDEA-C232B0A438B0}" srcOrd="0" destOrd="0" presId="urn:microsoft.com/office/officeart/2005/8/layout/hierarchy1"/>
    <dgm:cxn modelId="{772E08C5-D1A2-4F7E-A273-0C78122ABC90}" srcId="{A602BA63-AA24-4A6F-B3D2-05C932DA0A16}" destId="{8B283A49-F3EF-4C56-814B-DD5D4A9F1B8A}" srcOrd="0" destOrd="0" parTransId="{40A15830-B140-44BF-BBCB-02F5DD0A30D8}" sibTransId="{C0F2A5AB-7AF9-47EB-A3A8-90303DC57A04}"/>
    <dgm:cxn modelId="{488FECD0-F08B-4770-89A4-474F09DA6C4E}" type="presOf" srcId="{CD1A2284-5014-43C5-B67D-4E5E972A1C9A}" destId="{2E337E27-9E53-4D8B-A76D-03B0C04670D4}" srcOrd="0" destOrd="0" presId="urn:microsoft.com/office/officeart/2005/8/layout/hierarchy1"/>
    <dgm:cxn modelId="{E1B1EFD0-7788-459F-999D-2DB88E2FFBAA}" type="presOf" srcId="{40A15830-B140-44BF-BBCB-02F5DD0A30D8}" destId="{8DC9F229-E839-4BE6-AE76-947D4DD8369D}" srcOrd="0" destOrd="0" presId="urn:microsoft.com/office/officeart/2005/8/layout/hierarchy1"/>
    <dgm:cxn modelId="{0FEB99DF-485A-4590-BB3E-439A395CA224}" srcId="{00E31F5A-C3FD-45C1-A8C9-FADBA9648CA3}" destId="{0DEB1E9A-F126-437E-A44A-9445D528B89E}" srcOrd="0" destOrd="0" parTransId="{A4978033-C23B-4AEB-A9C2-076C3DB37158}" sibTransId="{716ACED6-2CE6-41C3-9BDF-7473020E347C}"/>
    <dgm:cxn modelId="{3732D0E0-8034-4CF5-B66B-10622D2E1136}" type="presOf" srcId="{6555935B-51AA-431D-A353-A0EACD8CAB99}" destId="{D2DC1C43-BC55-4BEA-9F41-F71F114320AD}" srcOrd="0" destOrd="0" presId="urn:microsoft.com/office/officeart/2005/8/layout/hierarchy1"/>
    <dgm:cxn modelId="{A963FFE6-C129-4EE6-8834-A6BB56BB0066}" type="presOf" srcId="{F822929D-036A-4265-9563-F86822B85C0A}" destId="{9C03654A-D2E9-48A1-8824-985293A634AD}" srcOrd="0" destOrd="0" presId="urn:microsoft.com/office/officeart/2005/8/layout/hierarchy1"/>
    <dgm:cxn modelId="{41A422E7-0B37-4A8D-B433-5269567D0FF8}" type="presOf" srcId="{8D58FA3B-33BE-4453-9C5B-9BB7A66E81E9}" destId="{1FDFDAC8-A22E-489E-9599-A9783BB6D1CD}" srcOrd="0" destOrd="0" presId="urn:microsoft.com/office/officeart/2005/8/layout/hierarchy1"/>
    <dgm:cxn modelId="{C6A68AF3-9B34-4829-B518-CC33004BA8FA}" type="presOf" srcId="{00E31F5A-C3FD-45C1-A8C9-FADBA9648CA3}" destId="{D0DCE88D-3FA0-477D-9757-53979494EBE3}" srcOrd="0" destOrd="0" presId="urn:microsoft.com/office/officeart/2005/8/layout/hierarchy1"/>
    <dgm:cxn modelId="{2464634C-063E-44BC-9E46-B13BF356510B}" type="presParOf" srcId="{D0DCE88D-3FA0-477D-9757-53979494EBE3}" destId="{78233411-2E54-4C20-A8E0-558D9C7B85B7}" srcOrd="0" destOrd="0" presId="urn:microsoft.com/office/officeart/2005/8/layout/hierarchy1"/>
    <dgm:cxn modelId="{F431E517-AE11-49EF-92E2-63CB35DD6165}" type="presParOf" srcId="{78233411-2E54-4C20-A8E0-558D9C7B85B7}" destId="{6ACAFEF6-BE8F-4120-ABE7-EF37A1D3C8BA}" srcOrd="0" destOrd="0" presId="urn:microsoft.com/office/officeart/2005/8/layout/hierarchy1"/>
    <dgm:cxn modelId="{48AFF481-0C4A-484E-A592-BA9544DE8EAE}" type="presParOf" srcId="{6ACAFEF6-BE8F-4120-ABE7-EF37A1D3C8BA}" destId="{B03C3E04-E0B0-44E4-89AB-58EF8BB53F0B}" srcOrd="0" destOrd="0" presId="urn:microsoft.com/office/officeart/2005/8/layout/hierarchy1"/>
    <dgm:cxn modelId="{9DB074D5-A8AA-4240-B2EF-2A09237AFFB6}" type="presParOf" srcId="{6ACAFEF6-BE8F-4120-ABE7-EF37A1D3C8BA}" destId="{4F2FE805-DED5-42BB-99D2-86D805241F6D}" srcOrd="1" destOrd="0" presId="urn:microsoft.com/office/officeart/2005/8/layout/hierarchy1"/>
    <dgm:cxn modelId="{935CB3E5-4F03-47EE-973D-5A12741A06A6}" type="presParOf" srcId="{78233411-2E54-4C20-A8E0-558D9C7B85B7}" destId="{A35C5655-3F55-4B5F-AFBF-C37116D442A4}" srcOrd="1" destOrd="0" presId="urn:microsoft.com/office/officeart/2005/8/layout/hierarchy1"/>
    <dgm:cxn modelId="{7C116271-520B-4B8A-AAB8-60DD3801DC5A}" type="presParOf" srcId="{A35C5655-3F55-4B5F-AFBF-C37116D442A4}" destId="{F8D61C7F-1C88-4EC9-B0E7-7A0DDD50A51E}" srcOrd="0" destOrd="0" presId="urn:microsoft.com/office/officeart/2005/8/layout/hierarchy1"/>
    <dgm:cxn modelId="{5E042E1E-9DDF-49FF-961C-0E74CF56696A}" type="presParOf" srcId="{A35C5655-3F55-4B5F-AFBF-C37116D442A4}" destId="{95606C14-247D-4D3B-A735-16AB88028E29}" srcOrd="1" destOrd="0" presId="urn:microsoft.com/office/officeart/2005/8/layout/hierarchy1"/>
    <dgm:cxn modelId="{C62E8520-3DE1-4A36-9830-B2D9CD3E7FF1}" type="presParOf" srcId="{95606C14-247D-4D3B-A735-16AB88028E29}" destId="{398B258B-9407-4FBD-AE5D-BCB3E8503C5B}" srcOrd="0" destOrd="0" presId="urn:microsoft.com/office/officeart/2005/8/layout/hierarchy1"/>
    <dgm:cxn modelId="{92E584CF-5DAC-4DAA-B210-65B36FEBE60F}" type="presParOf" srcId="{398B258B-9407-4FBD-AE5D-BCB3E8503C5B}" destId="{C88DA80A-46B7-4D0E-90C5-2F3F58F9B388}" srcOrd="0" destOrd="0" presId="urn:microsoft.com/office/officeart/2005/8/layout/hierarchy1"/>
    <dgm:cxn modelId="{71B4DE88-175C-42A5-9ECC-C12993039231}" type="presParOf" srcId="{398B258B-9407-4FBD-AE5D-BCB3E8503C5B}" destId="{2E7B1805-E16C-4B97-B093-D619D61CD43E}" srcOrd="1" destOrd="0" presId="urn:microsoft.com/office/officeart/2005/8/layout/hierarchy1"/>
    <dgm:cxn modelId="{DD0CB8C0-8A91-41F5-BD15-7D96B5B1E0C6}" type="presParOf" srcId="{95606C14-247D-4D3B-A735-16AB88028E29}" destId="{DD287072-4D2C-4D2D-BCD9-46C12E954835}" srcOrd="1" destOrd="0" presId="urn:microsoft.com/office/officeart/2005/8/layout/hierarchy1"/>
    <dgm:cxn modelId="{D9626B72-56AE-4925-A0A8-CF9B0E6EB04A}" type="presParOf" srcId="{A35C5655-3F55-4B5F-AFBF-C37116D442A4}" destId="{2E337E27-9E53-4D8B-A76D-03B0C04670D4}" srcOrd="2" destOrd="0" presId="urn:microsoft.com/office/officeart/2005/8/layout/hierarchy1"/>
    <dgm:cxn modelId="{9B9810B1-FFF2-4DAD-9D79-B8C2CA0AFD2C}" type="presParOf" srcId="{A35C5655-3F55-4B5F-AFBF-C37116D442A4}" destId="{7D94BF54-CFD0-4235-94A5-83C3E638A359}" srcOrd="3" destOrd="0" presId="urn:microsoft.com/office/officeart/2005/8/layout/hierarchy1"/>
    <dgm:cxn modelId="{045017CC-1CBC-4D7D-A872-29EC9F046638}" type="presParOf" srcId="{7D94BF54-CFD0-4235-94A5-83C3E638A359}" destId="{8F0556DE-6927-459F-8719-0A7D6E47F7B3}" srcOrd="0" destOrd="0" presId="urn:microsoft.com/office/officeart/2005/8/layout/hierarchy1"/>
    <dgm:cxn modelId="{2E3C622B-4149-41D6-A952-DB0582278128}" type="presParOf" srcId="{8F0556DE-6927-459F-8719-0A7D6E47F7B3}" destId="{0F3D52E4-5A08-4005-B1DD-A83D346842C9}" srcOrd="0" destOrd="0" presId="urn:microsoft.com/office/officeart/2005/8/layout/hierarchy1"/>
    <dgm:cxn modelId="{201DFBEE-B918-48A8-BA76-38EB1C245524}" type="presParOf" srcId="{8F0556DE-6927-459F-8719-0A7D6E47F7B3}" destId="{377245DE-1A0D-4671-B71C-65FA4C2509BE}" srcOrd="1" destOrd="0" presId="urn:microsoft.com/office/officeart/2005/8/layout/hierarchy1"/>
    <dgm:cxn modelId="{2F1A52C4-8BD3-476B-8133-AECD0EDA85C2}" type="presParOf" srcId="{7D94BF54-CFD0-4235-94A5-83C3E638A359}" destId="{A536FCF1-C80C-465B-A0A2-6A0E765E4755}" srcOrd="1" destOrd="0" presId="urn:microsoft.com/office/officeart/2005/8/layout/hierarchy1"/>
    <dgm:cxn modelId="{1AB37A57-7C0E-4FF4-B98B-1D8EDA6D2C05}" type="presParOf" srcId="{A536FCF1-C80C-465B-A0A2-6A0E765E4755}" destId="{8DC9F229-E839-4BE6-AE76-947D4DD8369D}" srcOrd="0" destOrd="0" presId="urn:microsoft.com/office/officeart/2005/8/layout/hierarchy1"/>
    <dgm:cxn modelId="{41BE21F5-D5E5-47FB-B9FE-3EE71FAFB008}" type="presParOf" srcId="{A536FCF1-C80C-465B-A0A2-6A0E765E4755}" destId="{F9543479-E158-401B-9566-96916E7E9FE0}" srcOrd="1" destOrd="0" presId="urn:microsoft.com/office/officeart/2005/8/layout/hierarchy1"/>
    <dgm:cxn modelId="{90F1D7A3-C387-4AD6-A41D-AAD277A28311}" type="presParOf" srcId="{F9543479-E158-401B-9566-96916E7E9FE0}" destId="{97F66492-820E-4FDF-B3D7-FA37E08B43AD}" srcOrd="0" destOrd="0" presId="urn:microsoft.com/office/officeart/2005/8/layout/hierarchy1"/>
    <dgm:cxn modelId="{686AD4A7-2466-4422-A91C-2E71CF930BED}" type="presParOf" srcId="{97F66492-820E-4FDF-B3D7-FA37E08B43AD}" destId="{F733DD50-8421-46D6-B3D0-3C592908E691}" srcOrd="0" destOrd="0" presId="urn:microsoft.com/office/officeart/2005/8/layout/hierarchy1"/>
    <dgm:cxn modelId="{5F429BAA-C4BE-4107-9C7F-336DCF7F6735}" type="presParOf" srcId="{97F66492-820E-4FDF-B3D7-FA37E08B43AD}" destId="{262FA5A4-1E5F-485A-A515-37B15E26B460}" srcOrd="1" destOrd="0" presId="urn:microsoft.com/office/officeart/2005/8/layout/hierarchy1"/>
    <dgm:cxn modelId="{30515FA2-7D8A-4A42-B112-2887CDC460C1}" type="presParOf" srcId="{F9543479-E158-401B-9566-96916E7E9FE0}" destId="{5D491D4A-F2F7-4080-B94B-177224F1E7D6}" srcOrd="1" destOrd="0" presId="urn:microsoft.com/office/officeart/2005/8/layout/hierarchy1"/>
    <dgm:cxn modelId="{79069E01-F953-435C-B774-76CAB9DB33AF}" type="presParOf" srcId="{A536FCF1-C80C-465B-A0A2-6A0E765E4755}" destId="{728B99D5-059F-4BB8-8D8D-3B64156841C3}" srcOrd="2" destOrd="0" presId="urn:microsoft.com/office/officeart/2005/8/layout/hierarchy1"/>
    <dgm:cxn modelId="{73AEB214-5373-4638-B0EA-1B16AD50EE7F}" type="presParOf" srcId="{A536FCF1-C80C-465B-A0A2-6A0E765E4755}" destId="{352B15F5-C0D2-45FC-A5F4-BB4B8804D7F0}" srcOrd="3" destOrd="0" presId="urn:microsoft.com/office/officeart/2005/8/layout/hierarchy1"/>
    <dgm:cxn modelId="{E90D1DF5-155D-45CE-80E7-94C289CB28F6}" type="presParOf" srcId="{352B15F5-C0D2-45FC-A5F4-BB4B8804D7F0}" destId="{C84606A9-0C89-4242-BF8F-1E516B3C019B}" srcOrd="0" destOrd="0" presId="urn:microsoft.com/office/officeart/2005/8/layout/hierarchy1"/>
    <dgm:cxn modelId="{CB194247-AA52-49D1-9681-4D5D49C552B3}" type="presParOf" srcId="{C84606A9-0C89-4242-BF8F-1E516B3C019B}" destId="{D51ADDD7-9CFD-49D4-80CB-3CA78017FA7E}" srcOrd="0" destOrd="0" presId="urn:microsoft.com/office/officeart/2005/8/layout/hierarchy1"/>
    <dgm:cxn modelId="{4D59501C-638C-4E4C-86E4-52112B94F734}" type="presParOf" srcId="{C84606A9-0C89-4242-BF8F-1E516B3C019B}" destId="{1C7FA83E-5883-453C-BBD5-DB07BD0BC83F}" srcOrd="1" destOrd="0" presId="urn:microsoft.com/office/officeart/2005/8/layout/hierarchy1"/>
    <dgm:cxn modelId="{68D0F440-4F95-423E-94D6-F61D39ACC9EB}" type="presParOf" srcId="{352B15F5-C0D2-45FC-A5F4-BB4B8804D7F0}" destId="{A62C9B9E-207A-4B03-A2EF-A12934E9B274}" srcOrd="1" destOrd="0" presId="urn:microsoft.com/office/officeart/2005/8/layout/hierarchy1"/>
    <dgm:cxn modelId="{A9A2D54F-ACDB-4729-B892-D14448F9257B}" type="presParOf" srcId="{A62C9B9E-207A-4B03-A2EF-A12934E9B274}" destId="{9BE78821-B8F2-4EFF-9C47-2DEEEADF3A25}" srcOrd="0" destOrd="0" presId="urn:microsoft.com/office/officeart/2005/8/layout/hierarchy1"/>
    <dgm:cxn modelId="{9197C98D-9FCE-49A9-9A9B-1E4A040A9975}" type="presParOf" srcId="{A62C9B9E-207A-4B03-A2EF-A12934E9B274}" destId="{C4A3C9A8-E758-48C1-BE02-79EFE77F7476}" srcOrd="1" destOrd="0" presId="urn:microsoft.com/office/officeart/2005/8/layout/hierarchy1"/>
    <dgm:cxn modelId="{BE532971-B2B2-4E92-BA4F-CFC0DD5B1256}" type="presParOf" srcId="{C4A3C9A8-E758-48C1-BE02-79EFE77F7476}" destId="{7BC34C25-496F-46AE-93F3-A20A33BA6823}" srcOrd="0" destOrd="0" presId="urn:microsoft.com/office/officeart/2005/8/layout/hierarchy1"/>
    <dgm:cxn modelId="{C5D60CC9-71DA-4AAD-ADA1-41955D91EAF8}" type="presParOf" srcId="{7BC34C25-496F-46AE-93F3-A20A33BA6823}" destId="{DB0E2FC0-D3E0-4E35-94C0-7A6DC9BA417A}" srcOrd="0" destOrd="0" presId="urn:microsoft.com/office/officeart/2005/8/layout/hierarchy1"/>
    <dgm:cxn modelId="{662F680A-54B6-4879-9257-7E1B09DC34B7}" type="presParOf" srcId="{7BC34C25-496F-46AE-93F3-A20A33BA6823}" destId="{D2DC1C43-BC55-4BEA-9F41-F71F114320AD}" srcOrd="1" destOrd="0" presId="urn:microsoft.com/office/officeart/2005/8/layout/hierarchy1"/>
    <dgm:cxn modelId="{209EBB01-43B5-4819-97D6-4E412247C823}" type="presParOf" srcId="{C4A3C9A8-E758-48C1-BE02-79EFE77F7476}" destId="{ADEF3962-DAF3-4B46-BF21-47EF089A6D50}" srcOrd="1" destOrd="0" presId="urn:microsoft.com/office/officeart/2005/8/layout/hierarchy1"/>
    <dgm:cxn modelId="{DCB7670C-C183-45F1-BE12-88D40F93120D}" type="presParOf" srcId="{A62C9B9E-207A-4B03-A2EF-A12934E9B274}" destId="{7AEDC4B6-F3B3-4AEC-91E2-6AD08D728D09}" srcOrd="2" destOrd="0" presId="urn:microsoft.com/office/officeart/2005/8/layout/hierarchy1"/>
    <dgm:cxn modelId="{462F93D4-EE8D-4DAE-BB8A-D6DE647DFF5A}" type="presParOf" srcId="{A62C9B9E-207A-4B03-A2EF-A12934E9B274}" destId="{366B93B9-BDF4-47AE-ADE9-B2DBB0AB1B7F}" srcOrd="3" destOrd="0" presId="urn:microsoft.com/office/officeart/2005/8/layout/hierarchy1"/>
    <dgm:cxn modelId="{C8F127B7-E82E-4158-A66C-2C7D573F8300}" type="presParOf" srcId="{366B93B9-BDF4-47AE-ADE9-B2DBB0AB1B7F}" destId="{64A50602-B15B-406E-BA58-2A7BF72B0A0E}" srcOrd="0" destOrd="0" presId="urn:microsoft.com/office/officeart/2005/8/layout/hierarchy1"/>
    <dgm:cxn modelId="{E3555B90-64DF-4375-BF2C-FB2C941AEFDA}" type="presParOf" srcId="{64A50602-B15B-406E-BA58-2A7BF72B0A0E}" destId="{B7828111-37CD-4929-81D1-A7DED3473E60}" srcOrd="0" destOrd="0" presId="urn:microsoft.com/office/officeart/2005/8/layout/hierarchy1"/>
    <dgm:cxn modelId="{A81ECD28-2F20-4732-A196-116D236BD331}" type="presParOf" srcId="{64A50602-B15B-406E-BA58-2A7BF72B0A0E}" destId="{1FDFDAC8-A22E-489E-9599-A9783BB6D1CD}" srcOrd="1" destOrd="0" presId="urn:microsoft.com/office/officeart/2005/8/layout/hierarchy1"/>
    <dgm:cxn modelId="{C32EDBB0-5DAC-4D78-A5DD-BA19CA812D9D}" type="presParOf" srcId="{366B93B9-BDF4-47AE-ADE9-B2DBB0AB1B7F}" destId="{02BDA709-E2DF-4C41-9B22-AA237F256EC0}" srcOrd="1" destOrd="0" presId="urn:microsoft.com/office/officeart/2005/8/layout/hierarchy1"/>
    <dgm:cxn modelId="{ECD03249-00CC-4764-B73C-3FF588E747C8}" type="presParOf" srcId="{A35C5655-3F55-4B5F-AFBF-C37116D442A4}" destId="{9C03654A-D2E9-48A1-8824-985293A634AD}" srcOrd="4" destOrd="0" presId="urn:microsoft.com/office/officeart/2005/8/layout/hierarchy1"/>
    <dgm:cxn modelId="{40CA92F7-0045-4FD2-A3B2-8890F17400B6}" type="presParOf" srcId="{A35C5655-3F55-4B5F-AFBF-C37116D442A4}" destId="{FDC49B8E-262F-44A4-9010-8EDCE756F81F}" srcOrd="5" destOrd="0" presId="urn:microsoft.com/office/officeart/2005/8/layout/hierarchy1"/>
    <dgm:cxn modelId="{266C76ED-3F06-4BEC-81CD-0D8CEE69F94A}" type="presParOf" srcId="{FDC49B8E-262F-44A4-9010-8EDCE756F81F}" destId="{2AC358FF-6EF3-4265-90BA-71DAA21D2F40}" srcOrd="0" destOrd="0" presId="urn:microsoft.com/office/officeart/2005/8/layout/hierarchy1"/>
    <dgm:cxn modelId="{B7E5B917-F372-4416-ACEC-3545D324D293}" type="presParOf" srcId="{2AC358FF-6EF3-4265-90BA-71DAA21D2F40}" destId="{2524B614-1C2F-4C38-8A9D-0E3AB0DA786F}" srcOrd="0" destOrd="0" presId="urn:microsoft.com/office/officeart/2005/8/layout/hierarchy1"/>
    <dgm:cxn modelId="{FB601D8E-6E32-46EC-BE0D-D626765ED8B2}" type="presParOf" srcId="{2AC358FF-6EF3-4265-90BA-71DAA21D2F40}" destId="{7D1A2BF0-D3B4-4DFA-931B-7AC05DC9880E}" srcOrd="1" destOrd="0" presId="urn:microsoft.com/office/officeart/2005/8/layout/hierarchy1"/>
    <dgm:cxn modelId="{9CC7CC1B-2011-4200-8985-77A5DC471866}" type="presParOf" srcId="{FDC49B8E-262F-44A4-9010-8EDCE756F81F}" destId="{E3BA96E1-4FF0-4D80-AB4D-5399EAEEAF61}" srcOrd="1" destOrd="0" presId="urn:microsoft.com/office/officeart/2005/8/layout/hierarchy1"/>
    <dgm:cxn modelId="{A920EE9E-318D-40C3-B709-D72D3C2BC502}" type="presParOf" srcId="{A35C5655-3F55-4B5F-AFBF-C37116D442A4}" destId="{8F0BB622-90CD-40E4-BDEA-C232B0A438B0}" srcOrd="6" destOrd="0" presId="urn:microsoft.com/office/officeart/2005/8/layout/hierarchy1"/>
    <dgm:cxn modelId="{0221FC2D-7CF5-4BB4-9F00-5D9FFDFFE897}" type="presParOf" srcId="{A35C5655-3F55-4B5F-AFBF-C37116D442A4}" destId="{7711640C-A6AC-4F37-9307-7BF636EF4384}" srcOrd="7" destOrd="0" presId="urn:microsoft.com/office/officeart/2005/8/layout/hierarchy1"/>
    <dgm:cxn modelId="{7B3D782A-D81F-45E0-8A05-B9D1BA2D073F}" type="presParOf" srcId="{7711640C-A6AC-4F37-9307-7BF636EF4384}" destId="{664A28E3-FE96-4BEC-9511-C326FEF88550}" srcOrd="0" destOrd="0" presId="urn:microsoft.com/office/officeart/2005/8/layout/hierarchy1"/>
    <dgm:cxn modelId="{F246027A-BEF5-42A1-96F6-FCB9B8273C43}" type="presParOf" srcId="{664A28E3-FE96-4BEC-9511-C326FEF88550}" destId="{A6818559-4C90-4F41-90DF-CFA3DB3C593C}" srcOrd="0" destOrd="0" presId="urn:microsoft.com/office/officeart/2005/8/layout/hierarchy1"/>
    <dgm:cxn modelId="{29434EF7-B9F4-4A66-A444-FCF49EED5A14}" type="presParOf" srcId="{664A28E3-FE96-4BEC-9511-C326FEF88550}" destId="{CC8329F4-ADBC-4249-BA14-B8C0CC5BBEA0}" srcOrd="1" destOrd="0" presId="urn:microsoft.com/office/officeart/2005/8/layout/hierarchy1"/>
    <dgm:cxn modelId="{93C5908C-F6F2-4FB1-8237-9AE3043D0421}" type="presParOf" srcId="{7711640C-A6AC-4F37-9307-7BF636EF4384}" destId="{97075611-35DD-4CF1-A10F-F091BDD682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31DCCD-09AA-4C48-9BCB-7F0D9A89F6F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49EC07-ED81-40FA-BD17-102FEA4A52FD}">
      <dgm:prSet phldrT="[Текст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/>
            <a:t>Узел</a:t>
          </a:r>
        </a:p>
      </dgm:t>
    </dgm:pt>
    <dgm:pt modelId="{C5AB477C-92ED-4522-B9C3-1495B4978357}" type="parTrans" cxnId="{1E242B18-A641-43AB-9AA1-2EF5CC613C9C}">
      <dgm:prSet/>
      <dgm:spPr/>
      <dgm:t>
        <a:bodyPr/>
        <a:lstStyle/>
        <a:p>
          <a:endParaRPr lang="ru-RU"/>
        </a:p>
      </dgm:t>
    </dgm:pt>
    <dgm:pt modelId="{7C07CB01-C1D2-4174-984E-B7B71E0A88F8}" type="sibTrans" cxnId="{1E242B18-A641-43AB-9AA1-2EF5CC613C9C}">
      <dgm:prSet/>
      <dgm:spPr/>
      <dgm:t>
        <a:bodyPr/>
        <a:lstStyle/>
        <a:p>
          <a:endParaRPr lang="ru-RU"/>
        </a:p>
      </dgm:t>
    </dgm:pt>
    <dgm:pt modelId="{10529288-E9ED-4EAD-B3EE-8307F100B41A}">
      <dgm:prSet phldrT="[Текст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/>
            <a:t>Узел</a:t>
          </a:r>
        </a:p>
      </dgm:t>
    </dgm:pt>
    <dgm:pt modelId="{8D8D4F85-B8A7-4E67-BFF3-E109055515BD}" type="parTrans" cxnId="{58B9F4FF-C239-4968-BF01-C9B707BA8DB0}">
      <dgm:prSet/>
      <dgm:spPr/>
      <dgm:t>
        <a:bodyPr/>
        <a:lstStyle/>
        <a:p>
          <a:endParaRPr lang="ru-RU"/>
        </a:p>
      </dgm:t>
    </dgm:pt>
    <dgm:pt modelId="{265A8992-BF08-4CCF-BCC7-9D6D35329EB0}" type="sibTrans" cxnId="{58B9F4FF-C239-4968-BF01-C9B707BA8DB0}">
      <dgm:prSet/>
      <dgm:spPr/>
      <dgm:t>
        <a:bodyPr/>
        <a:lstStyle/>
        <a:p>
          <a:endParaRPr lang="ru-RU"/>
        </a:p>
      </dgm:t>
    </dgm:pt>
    <dgm:pt modelId="{89038D8E-BB1B-42B7-931F-671C6F012C8E}">
      <dgm:prSet phldrT="[Текст]"/>
      <dgm:spPr/>
      <dgm:t>
        <a:bodyPr/>
        <a:lstStyle/>
        <a:p>
          <a:r>
            <a:rPr lang="ru-RU" dirty="0"/>
            <a:t>Лист</a:t>
          </a:r>
        </a:p>
      </dgm:t>
    </dgm:pt>
    <dgm:pt modelId="{5563E538-7FD8-4DE5-9EDF-B1870DDE89C2}" type="parTrans" cxnId="{EC646B71-5A28-4948-9E2C-8A8641289130}">
      <dgm:prSet/>
      <dgm:spPr/>
      <dgm:t>
        <a:bodyPr/>
        <a:lstStyle/>
        <a:p>
          <a:endParaRPr lang="ru-RU"/>
        </a:p>
      </dgm:t>
    </dgm:pt>
    <dgm:pt modelId="{D4CD38AA-A494-42B5-B135-B409A7DBB577}" type="sibTrans" cxnId="{EC646B71-5A28-4948-9E2C-8A8641289130}">
      <dgm:prSet/>
      <dgm:spPr/>
      <dgm:t>
        <a:bodyPr/>
        <a:lstStyle/>
        <a:p>
          <a:endParaRPr lang="ru-RU"/>
        </a:p>
      </dgm:t>
    </dgm:pt>
    <dgm:pt modelId="{2A641F98-8765-4035-A772-5E571919698B}">
      <dgm:prSet phldrT="[Текст]"/>
      <dgm:spPr/>
      <dgm:t>
        <a:bodyPr/>
        <a:lstStyle/>
        <a:p>
          <a:r>
            <a:rPr lang="ru-RU" dirty="0"/>
            <a:t>Лист</a:t>
          </a:r>
        </a:p>
      </dgm:t>
    </dgm:pt>
    <dgm:pt modelId="{F80F9DFA-A121-4D04-BF79-8A466BEF7E54}" type="parTrans" cxnId="{3DBEA14D-D2D2-4869-8FAA-F9796CA56B2A}">
      <dgm:prSet/>
      <dgm:spPr/>
      <dgm:t>
        <a:bodyPr/>
        <a:lstStyle/>
        <a:p>
          <a:endParaRPr lang="ru-RU"/>
        </a:p>
      </dgm:t>
    </dgm:pt>
    <dgm:pt modelId="{8C70BEA2-11AE-4AE4-850A-9D6D2503E73B}" type="sibTrans" cxnId="{3DBEA14D-D2D2-4869-8FAA-F9796CA56B2A}">
      <dgm:prSet/>
      <dgm:spPr/>
      <dgm:t>
        <a:bodyPr/>
        <a:lstStyle/>
        <a:p>
          <a:endParaRPr lang="ru-RU"/>
        </a:p>
      </dgm:t>
    </dgm:pt>
    <dgm:pt modelId="{B26EDDAC-E0EB-4CAC-B63F-2A22AE306279}">
      <dgm:prSet phldrT="[Текст]"/>
      <dgm:spPr/>
      <dgm:t>
        <a:bodyPr/>
        <a:lstStyle/>
        <a:p>
          <a:r>
            <a:rPr lang="ru-RU" dirty="0"/>
            <a:t>Лист</a:t>
          </a:r>
        </a:p>
      </dgm:t>
    </dgm:pt>
    <dgm:pt modelId="{8AE30C35-9CD4-4B8A-984A-FB41AA39AAAB}" type="parTrans" cxnId="{6C1F117E-690A-46AF-B385-465FD2028B29}">
      <dgm:prSet/>
      <dgm:spPr/>
      <dgm:t>
        <a:bodyPr/>
        <a:lstStyle/>
        <a:p>
          <a:endParaRPr lang="ru-RU"/>
        </a:p>
      </dgm:t>
    </dgm:pt>
    <dgm:pt modelId="{E0723BDD-DBD7-4E97-BBB4-0D74E82D9ED4}" type="sibTrans" cxnId="{6C1F117E-690A-46AF-B385-465FD2028B29}">
      <dgm:prSet/>
      <dgm:spPr/>
      <dgm:t>
        <a:bodyPr/>
        <a:lstStyle/>
        <a:p>
          <a:endParaRPr lang="ru-RU"/>
        </a:p>
      </dgm:t>
    </dgm:pt>
    <dgm:pt modelId="{14503948-55BF-4D81-BD11-02363B248874}">
      <dgm:prSet phldrT="[Текст]"/>
      <dgm:spPr/>
      <dgm:t>
        <a:bodyPr/>
        <a:lstStyle/>
        <a:p>
          <a:r>
            <a:rPr lang="ru-RU" dirty="0"/>
            <a:t>Лист</a:t>
          </a:r>
        </a:p>
      </dgm:t>
    </dgm:pt>
    <dgm:pt modelId="{552650CC-E82B-403D-9887-8C186B520143}" type="parTrans" cxnId="{519BFB08-4A06-4281-85F1-C393081CF438}">
      <dgm:prSet/>
      <dgm:spPr/>
      <dgm:t>
        <a:bodyPr/>
        <a:lstStyle/>
        <a:p>
          <a:endParaRPr lang="ru-RU"/>
        </a:p>
      </dgm:t>
    </dgm:pt>
    <dgm:pt modelId="{C283A740-EF5F-4D58-8B0D-3EAE99C0F4DA}" type="sibTrans" cxnId="{519BFB08-4A06-4281-85F1-C393081CF438}">
      <dgm:prSet/>
      <dgm:spPr/>
      <dgm:t>
        <a:bodyPr/>
        <a:lstStyle/>
        <a:p>
          <a:endParaRPr lang="ru-RU"/>
        </a:p>
      </dgm:t>
    </dgm:pt>
    <dgm:pt modelId="{9B385320-F25A-490A-89F5-2959BB0482DA}">
      <dgm:prSet phldrT="[Текст]"/>
      <dgm:spPr/>
      <dgm:t>
        <a:bodyPr/>
        <a:lstStyle/>
        <a:p>
          <a:r>
            <a:rPr lang="ru-RU" dirty="0"/>
            <a:t>Лист</a:t>
          </a:r>
        </a:p>
      </dgm:t>
    </dgm:pt>
    <dgm:pt modelId="{D54B5275-4E3C-4C76-A68B-CBF153A1D05A}" type="parTrans" cxnId="{2F7B2A42-1CF0-41C8-9965-03B690AC7646}">
      <dgm:prSet/>
      <dgm:spPr/>
      <dgm:t>
        <a:bodyPr/>
        <a:lstStyle/>
        <a:p>
          <a:endParaRPr lang="ru-RU"/>
        </a:p>
      </dgm:t>
    </dgm:pt>
    <dgm:pt modelId="{0E42C1EB-5787-4F44-9658-59D011B271DD}" type="sibTrans" cxnId="{2F7B2A42-1CF0-41C8-9965-03B690AC7646}">
      <dgm:prSet/>
      <dgm:spPr/>
      <dgm:t>
        <a:bodyPr/>
        <a:lstStyle/>
        <a:p>
          <a:endParaRPr lang="ru-RU"/>
        </a:p>
      </dgm:t>
    </dgm:pt>
    <dgm:pt modelId="{91FAA18E-41D6-49EF-BCA9-97BAE3ED5380}" type="pres">
      <dgm:prSet presAssocID="{C131DCCD-09AA-4C48-9BCB-7F0D9A89F6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55561A-6A19-465B-8F5A-E8AC2E57D038}" type="pres">
      <dgm:prSet presAssocID="{8D49EC07-ED81-40FA-BD17-102FEA4A52FD}" presName="hierRoot1" presStyleCnt="0"/>
      <dgm:spPr/>
    </dgm:pt>
    <dgm:pt modelId="{0BB48A4D-6979-4DE4-9892-CC50A8D9AB11}" type="pres">
      <dgm:prSet presAssocID="{8D49EC07-ED81-40FA-BD17-102FEA4A52FD}" presName="composite" presStyleCnt="0"/>
      <dgm:spPr/>
    </dgm:pt>
    <dgm:pt modelId="{B7FAED75-3EC7-4854-91A7-371101220E30}" type="pres">
      <dgm:prSet presAssocID="{8D49EC07-ED81-40FA-BD17-102FEA4A52FD}" presName="background" presStyleLbl="node0" presStyleIdx="0" presStyleCnt="1"/>
      <dgm:spPr/>
    </dgm:pt>
    <dgm:pt modelId="{E5C700FF-F54B-424B-B905-16B6ACC34BFE}" type="pres">
      <dgm:prSet presAssocID="{8D49EC07-ED81-40FA-BD17-102FEA4A52FD}" presName="text" presStyleLbl="fgAcc0" presStyleIdx="0" presStyleCnt="1">
        <dgm:presLayoutVars>
          <dgm:chPref val="3"/>
        </dgm:presLayoutVars>
      </dgm:prSet>
      <dgm:spPr/>
    </dgm:pt>
    <dgm:pt modelId="{32B8654F-CF28-46DC-B69F-61F598212B8F}" type="pres">
      <dgm:prSet presAssocID="{8D49EC07-ED81-40FA-BD17-102FEA4A52FD}" presName="hierChild2" presStyleCnt="0"/>
      <dgm:spPr/>
    </dgm:pt>
    <dgm:pt modelId="{111FC8B9-7154-4F37-9375-5687F2FC4940}" type="pres">
      <dgm:prSet presAssocID="{8D8D4F85-B8A7-4E67-BFF3-E109055515BD}" presName="Name10" presStyleLbl="parChTrans1D2" presStyleIdx="0" presStyleCnt="3"/>
      <dgm:spPr/>
    </dgm:pt>
    <dgm:pt modelId="{C5C4D1FD-54C7-453A-B997-FEA256CBB19A}" type="pres">
      <dgm:prSet presAssocID="{10529288-E9ED-4EAD-B3EE-8307F100B41A}" presName="hierRoot2" presStyleCnt="0"/>
      <dgm:spPr/>
    </dgm:pt>
    <dgm:pt modelId="{5B8763C6-8E19-4051-82C7-04DC2F499729}" type="pres">
      <dgm:prSet presAssocID="{10529288-E9ED-4EAD-B3EE-8307F100B41A}" presName="composite2" presStyleCnt="0"/>
      <dgm:spPr/>
    </dgm:pt>
    <dgm:pt modelId="{C6EE10BA-D292-4147-84C6-1DAFE78E3075}" type="pres">
      <dgm:prSet presAssocID="{10529288-E9ED-4EAD-B3EE-8307F100B41A}" presName="background2" presStyleLbl="node2" presStyleIdx="0" presStyleCnt="3"/>
      <dgm:spPr/>
    </dgm:pt>
    <dgm:pt modelId="{BAA4F385-084F-45ED-B70E-1E6F7A898F04}" type="pres">
      <dgm:prSet presAssocID="{10529288-E9ED-4EAD-B3EE-8307F100B41A}" presName="text2" presStyleLbl="fgAcc2" presStyleIdx="0" presStyleCnt="3">
        <dgm:presLayoutVars>
          <dgm:chPref val="3"/>
        </dgm:presLayoutVars>
      </dgm:prSet>
      <dgm:spPr/>
    </dgm:pt>
    <dgm:pt modelId="{6B3F333A-E18F-4EC0-957C-88BB9FE31756}" type="pres">
      <dgm:prSet presAssocID="{10529288-E9ED-4EAD-B3EE-8307F100B41A}" presName="hierChild3" presStyleCnt="0"/>
      <dgm:spPr/>
    </dgm:pt>
    <dgm:pt modelId="{BDB237DB-E02D-4D0D-A47A-E92835034937}" type="pres">
      <dgm:prSet presAssocID="{5563E538-7FD8-4DE5-9EDF-B1870DDE89C2}" presName="Name17" presStyleLbl="parChTrans1D3" presStyleIdx="0" presStyleCnt="3"/>
      <dgm:spPr/>
    </dgm:pt>
    <dgm:pt modelId="{E2C5F9C4-3588-4D9D-8EEE-FC9027FBCABE}" type="pres">
      <dgm:prSet presAssocID="{89038D8E-BB1B-42B7-931F-671C6F012C8E}" presName="hierRoot3" presStyleCnt="0"/>
      <dgm:spPr/>
    </dgm:pt>
    <dgm:pt modelId="{503D8A00-30DF-45D3-A5C0-479C0C69C6F3}" type="pres">
      <dgm:prSet presAssocID="{89038D8E-BB1B-42B7-931F-671C6F012C8E}" presName="composite3" presStyleCnt="0"/>
      <dgm:spPr/>
    </dgm:pt>
    <dgm:pt modelId="{B8BE39DB-7AAB-4955-8AB4-74F19AA6936B}" type="pres">
      <dgm:prSet presAssocID="{89038D8E-BB1B-42B7-931F-671C6F012C8E}" presName="background3" presStyleLbl="node3" presStyleIdx="0" presStyleCnt="3"/>
      <dgm:spPr/>
    </dgm:pt>
    <dgm:pt modelId="{8589408A-0955-4780-92A8-440A755BEB66}" type="pres">
      <dgm:prSet presAssocID="{89038D8E-BB1B-42B7-931F-671C6F012C8E}" presName="text3" presStyleLbl="fgAcc3" presStyleIdx="0" presStyleCnt="3">
        <dgm:presLayoutVars>
          <dgm:chPref val="3"/>
        </dgm:presLayoutVars>
      </dgm:prSet>
      <dgm:spPr/>
    </dgm:pt>
    <dgm:pt modelId="{4496AF87-6CC7-45A4-A638-E06133581FB1}" type="pres">
      <dgm:prSet presAssocID="{89038D8E-BB1B-42B7-931F-671C6F012C8E}" presName="hierChild4" presStyleCnt="0"/>
      <dgm:spPr/>
    </dgm:pt>
    <dgm:pt modelId="{BC3EBC77-117F-47DD-AD27-A8EA62121FF9}" type="pres">
      <dgm:prSet presAssocID="{F80F9DFA-A121-4D04-BF79-8A466BEF7E54}" presName="Name17" presStyleLbl="parChTrans1D3" presStyleIdx="1" presStyleCnt="3"/>
      <dgm:spPr/>
    </dgm:pt>
    <dgm:pt modelId="{9010096D-7DF4-4ECD-856A-34FE1C8534E4}" type="pres">
      <dgm:prSet presAssocID="{2A641F98-8765-4035-A772-5E571919698B}" presName="hierRoot3" presStyleCnt="0"/>
      <dgm:spPr/>
    </dgm:pt>
    <dgm:pt modelId="{C10CFA68-3119-41B1-B0EC-B2C74845A7E5}" type="pres">
      <dgm:prSet presAssocID="{2A641F98-8765-4035-A772-5E571919698B}" presName="composite3" presStyleCnt="0"/>
      <dgm:spPr/>
    </dgm:pt>
    <dgm:pt modelId="{23203C0E-B033-4655-9FEF-239104CD5F9F}" type="pres">
      <dgm:prSet presAssocID="{2A641F98-8765-4035-A772-5E571919698B}" presName="background3" presStyleLbl="node3" presStyleIdx="1" presStyleCnt="3"/>
      <dgm:spPr/>
    </dgm:pt>
    <dgm:pt modelId="{689EB99E-8BCD-4A01-BBCA-F4C9A9C837A1}" type="pres">
      <dgm:prSet presAssocID="{2A641F98-8765-4035-A772-5E571919698B}" presName="text3" presStyleLbl="fgAcc3" presStyleIdx="1" presStyleCnt="3">
        <dgm:presLayoutVars>
          <dgm:chPref val="3"/>
        </dgm:presLayoutVars>
      </dgm:prSet>
      <dgm:spPr/>
    </dgm:pt>
    <dgm:pt modelId="{AE425449-17CA-44F1-B868-9B9ACFC80325}" type="pres">
      <dgm:prSet presAssocID="{2A641F98-8765-4035-A772-5E571919698B}" presName="hierChild4" presStyleCnt="0"/>
      <dgm:spPr/>
    </dgm:pt>
    <dgm:pt modelId="{FFEB0807-D8B0-4E97-A33E-394E698616FA}" type="pres">
      <dgm:prSet presAssocID="{552650CC-E82B-403D-9887-8C186B520143}" presName="Name17" presStyleLbl="parChTrans1D3" presStyleIdx="2" presStyleCnt="3"/>
      <dgm:spPr/>
    </dgm:pt>
    <dgm:pt modelId="{B9C331A9-6471-4F14-9D67-336EDBD761B6}" type="pres">
      <dgm:prSet presAssocID="{14503948-55BF-4D81-BD11-02363B248874}" presName="hierRoot3" presStyleCnt="0"/>
      <dgm:spPr/>
    </dgm:pt>
    <dgm:pt modelId="{B6C60BEF-0550-41A8-9BDB-E9195F49C986}" type="pres">
      <dgm:prSet presAssocID="{14503948-55BF-4D81-BD11-02363B248874}" presName="composite3" presStyleCnt="0"/>
      <dgm:spPr/>
    </dgm:pt>
    <dgm:pt modelId="{F3DA3474-F334-4102-81E9-664515FE2F68}" type="pres">
      <dgm:prSet presAssocID="{14503948-55BF-4D81-BD11-02363B248874}" presName="background3" presStyleLbl="node3" presStyleIdx="2" presStyleCnt="3"/>
      <dgm:spPr/>
    </dgm:pt>
    <dgm:pt modelId="{111B0635-AB9A-477E-AD90-8798B85BCE71}" type="pres">
      <dgm:prSet presAssocID="{14503948-55BF-4D81-BD11-02363B248874}" presName="text3" presStyleLbl="fgAcc3" presStyleIdx="2" presStyleCnt="3">
        <dgm:presLayoutVars>
          <dgm:chPref val="3"/>
        </dgm:presLayoutVars>
      </dgm:prSet>
      <dgm:spPr/>
    </dgm:pt>
    <dgm:pt modelId="{7D60B734-70CE-405D-BE59-88E5127A1034}" type="pres">
      <dgm:prSet presAssocID="{14503948-55BF-4D81-BD11-02363B248874}" presName="hierChild4" presStyleCnt="0"/>
      <dgm:spPr/>
    </dgm:pt>
    <dgm:pt modelId="{8EA27BAA-16CD-42B8-9CD6-21CBA2AF6902}" type="pres">
      <dgm:prSet presAssocID="{8AE30C35-9CD4-4B8A-984A-FB41AA39AAAB}" presName="Name10" presStyleLbl="parChTrans1D2" presStyleIdx="1" presStyleCnt="3"/>
      <dgm:spPr/>
    </dgm:pt>
    <dgm:pt modelId="{A5680FCA-86BA-4CD4-9FE3-FF9551AE83BF}" type="pres">
      <dgm:prSet presAssocID="{B26EDDAC-E0EB-4CAC-B63F-2A22AE306279}" presName="hierRoot2" presStyleCnt="0"/>
      <dgm:spPr/>
    </dgm:pt>
    <dgm:pt modelId="{F337E1D3-925F-4D5B-A638-83844FB2FF9A}" type="pres">
      <dgm:prSet presAssocID="{B26EDDAC-E0EB-4CAC-B63F-2A22AE306279}" presName="composite2" presStyleCnt="0"/>
      <dgm:spPr/>
    </dgm:pt>
    <dgm:pt modelId="{CBCA11F4-8FC6-414A-9115-71499A28AE3E}" type="pres">
      <dgm:prSet presAssocID="{B26EDDAC-E0EB-4CAC-B63F-2A22AE306279}" presName="background2" presStyleLbl="node2" presStyleIdx="1" presStyleCnt="3"/>
      <dgm:spPr/>
    </dgm:pt>
    <dgm:pt modelId="{7FF8A415-28B7-419C-B7F9-876F2EEBA688}" type="pres">
      <dgm:prSet presAssocID="{B26EDDAC-E0EB-4CAC-B63F-2A22AE306279}" presName="text2" presStyleLbl="fgAcc2" presStyleIdx="1" presStyleCnt="3">
        <dgm:presLayoutVars>
          <dgm:chPref val="3"/>
        </dgm:presLayoutVars>
      </dgm:prSet>
      <dgm:spPr/>
    </dgm:pt>
    <dgm:pt modelId="{75486D58-7B7C-4B6E-B2EB-F15D0BB568A4}" type="pres">
      <dgm:prSet presAssocID="{B26EDDAC-E0EB-4CAC-B63F-2A22AE306279}" presName="hierChild3" presStyleCnt="0"/>
      <dgm:spPr/>
    </dgm:pt>
    <dgm:pt modelId="{EB3B8BE6-633C-4E2E-AAF0-9E4F62F269CC}" type="pres">
      <dgm:prSet presAssocID="{D54B5275-4E3C-4C76-A68B-CBF153A1D05A}" presName="Name10" presStyleLbl="parChTrans1D2" presStyleIdx="2" presStyleCnt="3"/>
      <dgm:spPr/>
    </dgm:pt>
    <dgm:pt modelId="{8517489B-4334-4DF5-AA3D-7401073D33EC}" type="pres">
      <dgm:prSet presAssocID="{9B385320-F25A-490A-89F5-2959BB0482DA}" presName="hierRoot2" presStyleCnt="0"/>
      <dgm:spPr/>
    </dgm:pt>
    <dgm:pt modelId="{87B92D52-325D-417F-8C21-EF62250EA297}" type="pres">
      <dgm:prSet presAssocID="{9B385320-F25A-490A-89F5-2959BB0482DA}" presName="composite2" presStyleCnt="0"/>
      <dgm:spPr/>
    </dgm:pt>
    <dgm:pt modelId="{35E8EA66-86DB-40CD-97EE-4A3AD4469E71}" type="pres">
      <dgm:prSet presAssocID="{9B385320-F25A-490A-89F5-2959BB0482DA}" presName="background2" presStyleLbl="node2" presStyleIdx="2" presStyleCnt="3"/>
      <dgm:spPr/>
    </dgm:pt>
    <dgm:pt modelId="{7AD7D965-FC03-4D8E-9D70-2E55018967D6}" type="pres">
      <dgm:prSet presAssocID="{9B385320-F25A-490A-89F5-2959BB0482DA}" presName="text2" presStyleLbl="fgAcc2" presStyleIdx="2" presStyleCnt="3">
        <dgm:presLayoutVars>
          <dgm:chPref val="3"/>
        </dgm:presLayoutVars>
      </dgm:prSet>
      <dgm:spPr/>
    </dgm:pt>
    <dgm:pt modelId="{86007542-3E1C-4713-ADB7-C3D724D420E7}" type="pres">
      <dgm:prSet presAssocID="{9B385320-F25A-490A-89F5-2959BB0482DA}" presName="hierChild3" presStyleCnt="0"/>
      <dgm:spPr/>
    </dgm:pt>
  </dgm:ptLst>
  <dgm:cxnLst>
    <dgm:cxn modelId="{519BFB08-4A06-4281-85F1-C393081CF438}" srcId="{10529288-E9ED-4EAD-B3EE-8307F100B41A}" destId="{14503948-55BF-4D81-BD11-02363B248874}" srcOrd="2" destOrd="0" parTransId="{552650CC-E82B-403D-9887-8C186B520143}" sibTransId="{C283A740-EF5F-4D58-8B0D-3EAE99C0F4DA}"/>
    <dgm:cxn modelId="{1E242B18-A641-43AB-9AA1-2EF5CC613C9C}" srcId="{C131DCCD-09AA-4C48-9BCB-7F0D9A89F6F5}" destId="{8D49EC07-ED81-40FA-BD17-102FEA4A52FD}" srcOrd="0" destOrd="0" parTransId="{C5AB477C-92ED-4522-B9C3-1495B4978357}" sibTransId="{7C07CB01-C1D2-4174-984E-B7B71E0A88F8}"/>
    <dgm:cxn modelId="{8C9D725C-0780-4654-ACC5-6F3BA37507D6}" type="presOf" srcId="{10529288-E9ED-4EAD-B3EE-8307F100B41A}" destId="{BAA4F385-084F-45ED-B70E-1E6F7A898F04}" srcOrd="0" destOrd="0" presId="urn:microsoft.com/office/officeart/2005/8/layout/hierarchy1"/>
    <dgm:cxn modelId="{B6755741-B08F-4B69-99D1-3D5CA12A80B7}" type="presOf" srcId="{14503948-55BF-4D81-BD11-02363B248874}" destId="{111B0635-AB9A-477E-AD90-8798B85BCE71}" srcOrd="0" destOrd="0" presId="urn:microsoft.com/office/officeart/2005/8/layout/hierarchy1"/>
    <dgm:cxn modelId="{2F7B2A42-1CF0-41C8-9965-03B690AC7646}" srcId="{8D49EC07-ED81-40FA-BD17-102FEA4A52FD}" destId="{9B385320-F25A-490A-89F5-2959BB0482DA}" srcOrd="2" destOrd="0" parTransId="{D54B5275-4E3C-4C76-A68B-CBF153A1D05A}" sibTransId="{0E42C1EB-5787-4F44-9658-59D011B271DD}"/>
    <dgm:cxn modelId="{78579C66-E9EB-48C7-8CEE-A9E0BFAC2B00}" type="presOf" srcId="{B26EDDAC-E0EB-4CAC-B63F-2A22AE306279}" destId="{7FF8A415-28B7-419C-B7F9-876F2EEBA688}" srcOrd="0" destOrd="0" presId="urn:microsoft.com/office/officeart/2005/8/layout/hierarchy1"/>
    <dgm:cxn modelId="{9F0B704B-6C3D-4767-846D-E0E899EBDAA1}" type="presOf" srcId="{5563E538-7FD8-4DE5-9EDF-B1870DDE89C2}" destId="{BDB237DB-E02D-4D0D-A47A-E92835034937}" srcOrd="0" destOrd="0" presId="urn:microsoft.com/office/officeart/2005/8/layout/hierarchy1"/>
    <dgm:cxn modelId="{D293FA4B-7315-433D-8E0F-C7206D228B5F}" type="presOf" srcId="{8D49EC07-ED81-40FA-BD17-102FEA4A52FD}" destId="{E5C700FF-F54B-424B-B905-16B6ACC34BFE}" srcOrd="0" destOrd="0" presId="urn:microsoft.com/office/officeart/2005/8/layout/hierarchy1"/>
    <dgm:cxn modelId="{3DBEA14D-D2D2-4869-8FAA-F9796CA56B2A}" srcId="{10529288-E9ED-4EAD-B3EE-8307F100B41A}" destId="{2A641F98-8765-4035-A772-5E571919698B}" srcOrd="1" destOrd="0" parTransId="{F80F9DFA-A121-4D04-BF79-8A466BEF7E54}" sibTransId="{8C70BEA2-11AE-4AE4-850A-9D6D2503E73B}"/>
    <dgm:cxn modelId="{847F4A4E-81C6-4A94-8135-9314D63FEFF6}" type="presOf" srcId="{552650CC-E82B-403D-9887-8C186B520143}" destId="{FFEB0807-D8B0-4E97-A33E-394E698616FA}" srcOrd="0" destOrd="0" presId="urn:microsoft.com/office/officeart/2005/8/layout/hierarchy1"/>
    <dgm:cxn modelId="{5E20504F-25FA-4C37-9B7F-0DB69C1BA819}" type="presOf" srcId="{89038D8E-BB1B-42B7-931F-671C6F012C8E}" destId="{8589408A-0955-4780-92A8-440A755BEB66}" srcOrd="0" destOrd="0" presId="urn:microsoft.com/office/officeart/2005/8/layout/hierarchy1"/>
    <dgm:cxn modelId="{EC646B71-5A28-4948-9E2C-8A8641289130}" srcId="{10529288-E9ED-4EAD-B3EE-8307F100B41A}" destId="{89038D8E-BB1B-42B7-931F-671C6F012C8E}" srcOrd="0" destOrd="0" parTransId="{5563E538-7FD8-4DE5-9EDF-B1870DDE89C2}" sibTransId="{D4CD38AA-A494-42B5-B135-B409A7DBB577}"/>
    <dgm:cxn modelId="{CC20B356-80DE-4EE0-AB25-87E49A16663E}" type="presOf" srcId="{F80F9DFA-A121-4D04-BF79-8A466BEF7E54}" destId="{BC3EBC77-117F-47DD-AD27-A8EA62121FF9}" srcOrd="0" destOrd="0" presId="urn:microsoft.com/office/officeart/2005/8/layout/hierarchy1"/>
    <dgm:cxn modelId="{4DB26277-DAA9-4BC9-AA3A-2B5472C27936}" type="presOf" srcId="{D54B5275-4E3C-4C76-A68B-CBF153A1D05A}" destId="{EB3B8BE6-633C-4E2E-AAF0-9E4F62F269CC}" srcOrd="0" destOrd="0" presId="urn:microsoft.com/office/officeart/2005/8/layout/hierarchy1"/>
    <dgm:cxn modelId="{22CE4C5A-A047-4F01-B758-620F313AB2C7}" type="presOf" srcId="{9B385320-F25A-490A-89F5-2959BB0482DA}" destId="{7AD7D965-FC03-4D8E-9D70-2E55018967D6}" srcOrd="0" destOrd="0" presId="urn:microsoft.com/office/officeart/2005/8/layout/hierarchy1"/>
    <dgm:cxn modelId="{DF86ED7D-FF3D-41F9-9FFB-6F71800532D5}" type="presOf" srcId="{8D8D4F85-B8A7-4E67-BFF3-E109055515BD}" destId="{111FC8B9-7154-4F37-9375-5687F2FC4940}" srcOrd="0" destOrd="0" presId="urn:microsoft.com/office/officeart/2005/8/layout/hierarchy1"/>
    <dgm:cxn modelId="{6C1F117E-690A-46AF-B385-465FD2028B29}" srcId="{8D49EC07-ED81-40FA-BD17-102FEA4A52FD}" destId="{B26EDDAC-E0EB-4CAC-B63F-2A22AE306279}" srcOrd="1" destOrd="0" parTransId="{8AE30C35-9CD4-4B8A-984A-FB41AA39AAAB}" sibTransId="{E0723BDD-DBD7-4E97-BBB4-0D74E82D9ED4}"/>
    <dgm:cxn modelId="{34C81CC5-617F-4035-A96D-363337103A4B}" type="presOf" srcId="{2A641F98-8765-4035-A772-5E571919698B}" destId="{689EB99E-8BCD-4A01-BBCA-F4C9A9C837A1}" srcOrd="0" destOrd="0" presId="urn:microsoft.com/office/officeart/2005/8/layout/hierarchy1"/>
    <dgm:cxn modelId="{9DAE3BF4-917A-42B2-B560-B0749AB2B8C2}" type="presOf" srcId="{8AE30C35-9CD4-4B8A-984A-FB41AA39AAAB}" destId="{8EA27BAA-16CD-42B8-9CD6-21CBA2AF6902}" srcOrd="0" destOrd="0" presId="urn:microsoft.com/office/officeart/2005/8/layout/hierarchy1"/>
    <dgm:cxn modelId="{8F14F3FB-9C2F-4709-BCB1-7AC649C29AA4}" type="presOf" srcId="{C131DCCD-09AA-4C48-9BCB-7F0D9A89F6F5}" destId="{91FAA18E-41D6-49EF-BCA9-97BAE3ED5380}" srcOrd="0" destOrd="0" presId="urn:microsoft.com/office/officeart/2005/8/layout/hierarchy1"/>
    <dgm:cxn modelId="{58B9F4FF-C239-4968-BF01-C9B707BA8DB0}" srcId="{8D49EC07-ED81-40FA-BD17-102FEA4A52FD}" destId="{10529288-E9ED-4EAD-B3EE-8307F100B41A}" srcOrd="0" destOrd="0" parTransId="{8D8D4F85-B8A7-4E67-BFF3-E109055515BD}" sibTransId="{265A8992-BF08-4CCF-BCC7-9D6D35329EB0}"/>
    <dgm:cxn modelId="{B57619D7-9ABC-460F-96A4-79953D223C69}" type="presParOf" srcId="{91FAA18E-41D6-49EF-BCA9-97BAE3ED5380}" destId="{A455561A-6A19-465B-8F5A-E8AC2E57D038}" srcOrd="0" destOrd="0" presId="urn:microsoft.com/office/officeart/2005/8/layout/hierarchy1"/>
    <dgm:cxn modelId="{62F0B565-F237-49CE-8C00-4EE576515D87}" type="presParOf" srcId="{A455561A-6A19-465B-8F5A-E8AC2E57D038}" destId="{0BB48A4D-6979-4DE4-9892-CC50A8D9AB11}" srcOrd="0" destOrd="0" presId="urn:microsoft.com/office/officeart/2005/8/layout/hierarchy1"/>
    <dgm:cxn modelId="{5A76AA8E-0DE3-4BA7-B2AB-91493881DA8B}" type="presParOf" srcId="{0BB48A4D-6979-4DE4-9892-CC50A8D9AB11}" destId="{B7FAED75-3EC7-4854-91A7-371101220E30}" srcOrd="0" destOrd="0" presId="urn:microsoft.com/office/officeart/2005/8/layout/hierarchy1"/>
    <dgm:cxn modelId="{897DD03C-E759-4F37-9A83-DFC30806F5B8}" type="presParOf" srcId="{0BB48A4D-6979-4DE4-9892-CC50A8D9AB11}" destId="{E5C700FF-F54B-424B-B905-16B6ACC34BFE}" srcOrd="1" destOrd="0" presId="urn:microsoft.com/office/officeart/2005/8/layout/hierarchy1"/>
    <dgm:cxn modelId="{0D13ADFD-6D45-4B00-BA04-D1D6AC5B83FF}" type="presParOf" srcId="{A455561A-6A19-465B-8F5A-E8AC2E57D038}" destId="{32B8654F-CF28-46DC-B69F-61F598212B8F}" srcOrd="1" destOrd="0" presId="urn:microsoft.com/office/officeart/2005/8/layout/hierarchy1"/>
    <dgm:cxn modelId="{5E22F411-24B7-486D-B3D2-3810FB2A80CE}" type="presParOf" srcId="{32B8654F-CF28-46DC-B69F-61F598212B8F}" destId="{111FC8B9-7154-4F37-9375-5687F2FC4940}" srcOrd="0" destOrd="0" presId="urn:microsoft.com/office/officeart/2005/8/layout/hierarchy1"/>
    <dgm:cxn modelId="{520B9C3F-BDBF-42C2-96DB-E911008058F1}" type="presParOf" srcId="{32B8654F-CF28-46DC-B69F-61F598212B8F}" destId="{C5C4D1FD-54C7-453A-B997-FEA256CBB19A}" srcOrd="1" destOrd="0" presId="urn:microsoft.com/office/officeart/2005/8/layout/hierarchy1"/>
    <dgm:cxn modelId="{0CFAAABC-7EBD-438A-A00E-0D8C18110E8D}" type="presParOf" srcId="{C5C4D1FD-54C7-453A-B997-FEA256CBB19A}" destId="{5B8763C6-8E19-4051-82C7-04DC2F499729}" srcOrd="0" destOrd="0" presId="urn:microsoft.com/office/officeart/2005/8/layout/hierarchy1"/>
    <dgm:cxn modelId="{D37B70D7-46C5-47D5-85CF-6B6561934A7D}" type="presParOf" srcId="{5B8763C6-8E19-4051-82C7-04DC2F499729}" destId="{C6EE10BA-D292-4147-84C6-1DAFE78E3075}" srcOrd="0" destOrd="0" presId="urn:microsoft.com/office/officeart/2005/8/layout/hierarchy1"/>
    <dgm:cxn modelId="{EFEE03A8-F6E9-4842-AA5D-C9DAAD77D6BB}" type="presParOf" srcId="{5B8763C6-8E19-4051-82C7-04DC2F499729}" destId="{BAA4F385-084F-45ED-B70E-1E6F7A898F04}" srcOrd="1" destOrd="0" presId="urn:microsoft.com/office/officeart/2005/8/layout/hierarchy1"/>
    <dgm:cxn modelId="{34E7EA64-2272-4491-B806-50D0022C3947}" type="presParOf" srcId="{C5C4D1FD-54C7-453A-B997-FEA256CBB19A}" destId="{6B3F333A-E18F-4EC0-957C-88BB9FE31756}" srcOrd="1" destOrd="0" presId="urn:microsoft.com/office/officeart/2005/8/layout/hierarchy1"/>
    <dgm:cxn modelId="{3AF35FCF-BA59-4A54-BD0F-9A4E80379FFC}" type="presParOf" srcId="{6B3F333A-E18F-4EC0-957C-88BB9FE31756}" destId="{BDB237DB-E02D-4D0D-A47A-E92835034937}" srcOrd="0" destOrd="0" presId="urn:microsoft.com/office/officeart/2005/8/layout/hierarchy1"/>
    <dgm:cxn modelId="{5981A348-90AB-43B4-A82C-2735FAE64509}" type="presParOf" srcId="{6B3F333A-E18F-4EC0-957C-88BB9FE31756}" destId="{E2C5F9C4-3588-4D9D-8EEE-FC9027FBCABE}" srcOrd="1" destOrd="0" presId="urn:microsoft.com/office/officeart/2005/8/layout/hierarchy1"/>
    <dgm:cxn modelId="{4303D06E-6A6F-48E4-AC63-A5069BC65017}" type="presParOf" srcId="{E2C5F9C4-3588-4D9D-8EEE-FC9027FBCABE}" destId="{503D8A00-30DF-45D3-A5C0-479C0C69C6F3}" srcOrd="0" destOrd="0" presId="urn:microsoft.com/office/officeart/2005/8/layout/hierarchy1"/>
    <dgm:cxn modelId="{3F410400-90FF-4B83-AEEC-7CD0B3F54590}" type="presParOf" srcId="{503D8A00-30DF-45D3-A5C0-479C0C69C6F3}" destId="{B8BE39DB-7AAB-4955-8AB4-74F19AA6936B}" srcOrd="0" destOrd="0" presId="urn:microsoft.com/office/officeart/2005/8/layout/hierarchy1"/>
    <dgm:cxn modelId="{360B03C7-57AB-481E-AD63-919149B6441C}" type="presParOf" srcId="{503D8A00-30DF-45D3-A5C0-479C0C69C6F3}" destId="{8589408A-0955-4780-92A8-440A755BEB66}" srcOrd="1" destOrd="0" presId="urn:microsoft.com/office/officeart/2005/8/layout/hierarchy1"/>
    <dgm:cxn modelId="{EB72BE5E-1BA9-49F2-AFAB-F32214E98EE8}" type="presParOf" srcId="{E2C5F9C4-3588-4D9D-8EEE-FC9027FBCABE}" destId="{4496AF87-6CC7-45A4-A638-E06133581FB1}" srcOrd="1" destOrd="0" presId="urn:microsoft.com/office/officeart/2005/8/layout/hierarchy1"/>
    <dgm:cxn modelId="{93B4A872-8B61-48C8-8207-F6A5D22D289B}" type="presParOf" srcId="{6B3F333A-E18F-4EC0-957C-88BB9FE31756}" destId="{BC3EBC77-117F-47DD-AD27-A8EA62121FF9}" srcOrd="2" destOrd="0" presId="urn:microsoft.com/office/officeart/2005/8/layout/hierarchy1"/>
    <dgm:cxn modelId="{537BD644-B5A3-4AB0-930B-C08894DFBC13}" type="presParOf" srcId="{6B3F333A-E18F-4EC0-957C-88BB9FE31756}" destId="{9010096D-7DF4-4ECD-856A-34FE1C8534E4}" srcOrd="3" destOrd="0" presId="urn:microsoft.com/office/officeart/2005/8/layout/hierarchy1"/>
    <dgm:cxn modelId="{6E82CE84-1E4A-44ED-8560-FBEFA0C80B69}" type="presParOf" srcId="{9010096D-7DF4-4ECD-856A-34FE1C8534E4}" destId="{C10CFA68-3119-41B1-B0EC-B2C74845A7E5}" srcOrd="0" destOrd="0" presId="urn:microsoft.com/office/officeart/2005/8/layout/hierarchy1"/>
    <dgm:cxn modelId="{08113961-5EAA-4350-A593-25226CA57F11}" type="presParOf" srcId="{C10CFA68-3119-41B1-B0EC-B2C74845A7E5}" destId="{23203C0E-B033-4655-9FEF-239104CD5F9F}" srcOrd="0" destOrd="0" presId="urn:microsoft.com/office/officeart/2005/8/layout/hierarchy1"/>
    <dgm:cxn modelId="{AF509AE1-7745-4DD5-BFD7-9C221D4D6C06}" type="presParOf" srcId="{C10CFA68-3119-41B1-B0EC-B2C74845A7E5}" destId="{689EB99E-8BCD-4A01-BBCA-F4C9A9C837A1}" srcOrd="1" destOrd="0" presId="urn:microsoft.com/office/officeart/2005/8/layout/hierarchy1"/>
    <dgm:cxn modelId="{C8CFAAB9-BEDB-4563-995C-28F7241D2B48}" type="presParOf" srcId="{9010096D-7DF4-4ECD-856A-34FE1C8534E4}" destId="{AE425449-17CA-44F1-B868-9B9ACFC80325}" srcOrd="1" destOrd="0" presId="urn:microsoft.com/office/officeart/2005/8/layout/hierarchy1"/>
    <dgm:cxn modelId="{16EABC0C-1C0B-4609-8357-928BBA4A2395}" type="presParOf" srcId="{6B3F333A-E18F-4EC0-957C-88BB9FE31756}" destId="{FFEB0807-D8B0-4E97-A33E-394E698616FA}" srcOrd="4" destOrd="0" presId="urn:microsoft.com/office/officeart/2005/8/layout/hierarchy1"/>
    <dgm:cxn modelId="{2A1B940B-ADD4-4B6B-9D58-AC2C404D708A}" type="presParOf" srcId="{6B3F333A-E18F-4EC0-957C-88BB9FE31756}" destId="{B9C331A9-6471-4F14-9D67-336EDBD761B6}" srcOrd="5" destOrd="0" presId="urn:microsoft.com/office/officeart/2005/8/layout/hierarchy1"/>
    <dgm:cxn modelId="{0A7202FF-4F86-4729-87FE-07ACBF289170}" type="presParOf" srcId="{B9C331A9-6471-4F14-9D67-336EDBD761B6}" destId="{B6C60BEF-0550-41A8-9BDB-E9195F49C986}" srcOrd="0" destOrd="0" presId="urn:microsoft.com/office/officeart/2005/8/layout/hierarchy1"/>
    <dgm:cxn modelId="{59E9628C-459D-46FA-8250-5505BFB42B6A}" type="presParOf" srcId="{B6C60BEF-0550-41A8-9BDB-E9195F49C986}" destId="{F3DA3474-F334-4102-81E9-664515FE2F68}" srcOrd="0" destOrd="0" presId="urn:microsoft.com/office/officeart/2005/8/layout/hierarchy1"/>
    <dgm:cxn modelId="{5E8774AB-7C8D-499C-906B-2458E267BF15}" type="presParOf" srcId="{B6C60BEF-0550-41A8-9BDB-E9195F49C986}" destId="{111B0635-AB9A-477E-AD90-8798B85BCE71}" srcOrd="1" destOrd="0" presId="urn:microsoft.com/office/officeart/2005/8/layout/hierarchy1"/>
    <dgm:cxn modelId="{7AECEA26-EA76-44DA-91B3-9374FAEAC2DF}" type="presParOf" srcId="{B9C331A9-6471-4F14-9D67-336EDBD761B6}" destId="{7D60B734-70CE-405D-BE59-88E5127A1034}" srcOrd="1" destOrd="0" presId="urn:microsoft.com/office/officeart/2005/8/layout/hierarchy1"/>
    <dgm:cxn modelId="{1018A2F2-A5FE-46E9-B3EB-FC2B23A7A836}" type="presParOf" srcId="{32B8654F-CF28-46DC-B69F-61F598212B8F}" destId="{8EA27BAA-16CD-42B8-9CD6-21CBA2AF6902}" srcOrd="2" destOrd="0" presId="urn:microsoft.com/office/officeart/2005/8/layout/hierarchy1"/>
    <dgm:cxn modelId="{2EE6C38A-DFAA-44A4-B699-FB754C65DF4D}" type="presParOf" srcId="{32B8654F-CF28-46DC-B69F-61F598212B8F}" destId="{A5680FCA-86BA-4CD4-9FE3-FF9551AE83BF}" srcOrd="3" destOrd="0" presId="urn:microsoft.com/office/officeart/2005/8/layout/hierarchy1"/>
    <dgm:cxn modelId="{2EAE3A50-21DB-424C-8DA1-74CDD0296A74}" type="presParOf" srcId="{A5680FCA-86BA-4CD4-9FE3-FF9551AE83BF}" destId="{F337E1D3-925F-4D5B-A638-83844FB2FF9A}" srcOrd="0" destOrd="0" presId="urn:microsoft.com/office/officeart/2005/8/layout/hierarchy1"/>
    <dgm:cxn modelId="{656840FB-3B6C-48BC-942A-F3BBF041EA7C}" type="presParOf" srcId="{F337E1D3-925F-4D5B-A638-83844FB2FF9A}" destId="{CBCA11F4-8FC6-414A-9115-71499A28AE3E}" srcOrd="0" destOrd="0" presId="urn:microsoft.com/office/officeart/2005/8/layout/hierarchy1"/>
    <dgm:cxn modelId="{4AB39DB5-172D-4110-87D8-A4C9466F5B0C}" type="presParOf" srcId="{F337E1D3-925F-4D5B-A638-83844FB2FF9A}" destId="{7FF8A415-28B7-419C-B7F9-876F2EEBA688}" srcOrd="1" destOrd="0" presId="urn:microsoft.com/office/officeart/2005/8/layout/hierarchy1"/>
    <dgm:cxn modelId="{1E10C81F-2BC0-49AE-A55D-1C5E2CDB1DB7}" type="presParOf" srcId="{A5680FCA-86BA-4CD4-9FE3-FF9551AE83BF}" destId="{75486D58-7B7C-4B6E-B2EB-F15D0BB568A4}" srcOrd="1" destOrd="0" presId="urn:microsoft.com/office/officeart/2005/8/layout/hierarchy1"/>
    <dgm:cxn modelId="{2D1B2CCB-A6DF-462D-9D2B-3FACB5164830}" type="presParOf" srcId="{32B8654F-CF28-46DC-B69F-61F598212B8F}" destId="{EB3B8BE6-633C-4E2E-AAF0-9E4F62F269CC}" srcOrd="4" destOrd="0" presId="urn:microsoft.com/office/officeart/2005/8/layout/hierarchy1"/>
    <dgm:cxn modelId="{31A9F86A-489F-4A9C-A867-30F09E008232}" type="presParOf" srcId="{32B8654F-CF28-46DC-B69F-61F598212B8F}" destId="{8517489B-4334-4DF5-AA3D-7401073D33EC}" srcOrd="5" destOrd="0" presId="urn:microsoft.com/office/officeart/2005/8/layout/hierarchy1"/>
    <dgm:cxn modelId="{4D9349D5-0D32-4C3D-B45E-53209F11206A}" type="presParOf" srcId="{8517489B-4334-4DF5-AA3D-7401073D33EC}" destId="{87B92D52-325D-417F-8C21-EF62250EA297}" srcOrd="0" destOrd="0" presId="urn:microsoft.com/office/officeart/2005/8/layout/hierarchy1"/>
    <dgm:cxn modelId="{C455DD9D-C341-4444-A627-F2F06F83E958}" type="presParOf" srcId="{87B92D52-325D-417F-8C21-EF62250EA297}" destId="{35E8EA66-86DB-40CD-97EE-4A3AD4469E71}" srcOrd="0" destOrd="0" presId="urn:microsoft.com/office/officeart/2005/8/layout/hierarchy1"/>
    <dgm:cxn modelId="{7758313B-51D1-4C5B-8AFB-73D13D9F8EA0}" type="presParOf" srcId="{87B92D52-325D-417F-8C21-EF62250EA297}" destId="{7AD7D965-FC03-4D8E-9D70-2E55018967D6}" srcOrd="1" destOrd="0" presId="urn:microsoft.com/office/officeart/2005/8/layout/hierarchy1"/>
    <dgm:cxn modelId="{C6E01299-E4EF-4352-8690-60C2EEB15312}" type="presParOf" srcId="{8517489B-4334-4DF5-AA3D-7401073D33EC}" destId="{86007542-3E1C-4713-ADB7-C3D724D420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BB622-90CD-40E4-BDEA-C232B0A438B0}">
      <dsp:nvSpPr>
        <dsp:cNvPr id="0" name=""/>
        <dsp:cNvSpPr/>
      </dsp:nvSpPr>
      <dsp:spPr>
        <a:xfrm>
          <a:off x="3135525" y="891534"/>
          <a:ext cx="2462149" cy="39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73"/>
              </a:lnTo>
              <a:lnTo>
                <a:pt x="2462149" y="266173"/>
              </a:lnTo>
              <a:lnTo>
                <a:pt x="2462149" y="3905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3654A-D2E9-48A1-8824-985293A634AD}">
      <dsp:nvSpPr>
        <dsp:cNvPr id="0" name=""/>
        <dsp:cNvSpPr/>
      </dsp:nvSpPr>
      <dsp:spPr>
        <a:xfrm>
          <a:off x="3135525" y="891534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73"/>
              </a:lnTo>
              <a:lnTo>
                <a:pt x="820716" y="266173"/>
              </a:lnTo>
              <a:lnTo>
                <a:pt x="820716" y="3905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EDC4B6-F3B3-4AEC-91E2-6AD08D728D09}">
      <dsp:nvSpPr>
        <dsp:cNvPr id="0" name=""/>
        <dsp:cNvSpPr/>
      </dsp:nvSpPr>
      <dsp:spPr>
        <a:xfrm>
          <a:off x="3135525" y="3378305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73"/>
              </a:lnTo>
              <a:lnTo>
                <a:pt x="820716" y="266173"/>
              </a:lnTo>
              <a:lnTo>
                <a:pt x="820716" y="3905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78821-B8F2-4EFF-9C47-2DEEEADF3A25}">
      <dsp:nvSpPr>
        <dsp:cNvPr id="0" name=""/>
        <dsp:cNvSpPr/>
      </dsp:nvSpPr>
      <dsp:spPr>
        <a:xfrm>
          <a:off x="2314809" y="3378305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820716" y="0"/>
              </a:moveTo>
              <a:lnTo>
                <a:pt x="820716" y="266173"/>
              </a:lnTo>
              <a:lnTo>
                <a:pt x="0" y="266173"/>
              </a:lnTo>
              <a:lnTo>
                <a:pt x="0" y="3905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B99D5-059F-4BB8-8D8D-3B64156841C3}">
      <dsp:nvSpPr>
        <dsp:cNvPr id="0" name=""/>
        <dsp:cNvSpPr/>
      </dsp:nvSpPr>
      <dsp:spPr>
        <a:xfrm>
          <a:off x="2314809" y="2134920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73"/>
              </a:lnTo>
              <a:lnTo>
                <a:pt x="820716" y="266173"/>
              </a:lnTo>
              <a:lnTo>
                <a:pt x="820716" y="3905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9F229-E839-4BE6-AE76-947D4DD8369D}">
      <dsp:nvSpPr>
        <dsp:cNvPr id="0" name=""/>
        <dsp:cNvSpPr/>
      </dsp:nvSpPr>
      <dsp:spPr>
        <a:xfrm>
          <a:off x="1494092" y="2134920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820716" y="0"/>
              </a:moveTo>
              <a:lnTo>
                <a:pt x="820716" y="266173"/>
              </a:lnTo>
              <a:lnTo>
                <a:pt x="0" y="266173"/>
              </a:lnTo>
              <a:lnTo>
                <a:pt x="0" y="3905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37E27-9E53-4D8B-A76D-03B0C04670D4}">
      <dsp:nvSpPr>
        <dsp:cNvPr id="0" name=""/>
        <dsp:cNvSpPr/>
      </dsp:nvSpPr>
      <dsp:spPr>
        <a:xfrm>
          <a:off x="2314809" y="891534"/>
          <a:ext cx="820716" cy="390586"/>
        </a:xfrm>
        <a:custGeom>
          <a:avLst/>
          <a:gdLst/>
          <a:ahLst/>
          <a:cxnLst/>
          <a:rect l="0" t="0" r="0" b="0"/>
          <a:pathLst>
            <a:path>
              <a:moveTo>
                <a:pt x="820716" y="0"/>
              </a:moveTo>
              <a:lnTo>
                <a:pt x="820716" y="266173"/>
              </a:lnTo>
              <a:lnTo>
                <a:pt x="0" y="266173"/>
              </a:lnTo>
              <a:lnTo>
                <a:pt x="0" y="3905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61C7F-1C88-4EC9-B0E7-7A0DDD50A51E}">
      <dsp:nvSpPr>
        <dsp:cNvPr id="0" name=""/>
        <dsp:cNvSpPr/>
      </dsp:nvSpPr>
      <dsp:spPr>
        <a:xfrm>
          <a:off x="673376" y="891534"/>
          <a:ext cx="2462149" cy="390586"/>
        </a:xfrm>
        <a:custGeom>
          <a:avLst/>
          <a:gdLst/>
          <a:ahLst/>
          <a:cxnLst/>
          <a:rect l="0" t="0" r="0" b="0"/>
          <a:pathLst>
            <a:path>
              <a:moveTo>
                <a:pt x="2462149" y="0"/>
              </a:moveTo>
              <a:lnTo>
                <a:pt x="2462149" y="266173"/>
              </a:lnTo>
              <a:lnTo>
                <a:pt x="0" y="266173"/>
              </a:lnTo>
              <a:lnTo>
                <a:pt x="0" y="3905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C3E04-E0B0-44E4-89AB-58EF8BB53F0B}">
      <dsp:nvSpPr>
        <dsp:cNvPr id="0" name=""/>
        <dsp:cNvSpPr/>
      </dsp:nvSpPr>
      <dsp:spPr>
        <a:xfrm>
          <a:off x="2464030" y="38735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2FE805-DED5-42BB-99D2-86D805241F6D}">
      <dsp:nvSpPr>
        <dsp:cNvPr id="0" name=""/>
        <dsp:cNvSpPr/>
      </dsp:nvSpPr>
      <dsp:spPr>
        <a:xfrm>
          <a:off x="2613251" y="180496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Слайд</a:t>
          </a:r>
        </a:p>
      </dsp:txBody>
      <dsp:txXfrm>
        <a:off x="2638229" y="205474"/>
        <a:ext cx="1293034" cy="802842"/>
      </dsp:txXfrm>
    </dsp:sp>
    <dsp:sp modelId="{C88DA80A-46B7-4D0E-90C5-2F3F58F9B388}">
      <dsp:nvSpPr>
        <dsp:cNvPr id="0" name=""/>
        <dsp:cNvSpPr/>
      </dsp:nvSpPr>
      <dsp:spPr>
        <a:xfrm>
          <a:off x="1880" y="1282121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7B1805-E16C-4B97-B093-D619D61CD43E}">
      <dsp:nvSpPr>
        <dsp:cNvPr id="0" name=""/>
        <dsp:cNvSpPr/>
      </dsp:nvSpPr>
      <dsp:spPr>
        <a:xfrm>
          <a:off x="151102" y="1423881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Прямоугольник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(земля)</a:t>
          </a:r>
        </a:p>
      </dsp:txBody>
      <dsp:txXfrm>
        <a:off x="176080" y="1448859"/>
        <a:ext cx="1293034" cy="802842"/>
      </dsp:txXfrm>
    </dsp:sp>
    <dsp:sp modelId="{0F3D52E4-5A08-4005-B1DD-A83D346842C9}">
      <dsp:nvSpPr>
        <dsp:cNvPr id="0" name=""/>
        <dsp:cNvSpPr/>
      </dsp:nvSpPr>
      <dsp:spPr>
        <a:xfrm>
          <a:off x="1643313" y="1282121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7245DE-1A0D-4671-B71C-65FA4C2509BE}">
      <dsp:nvSpPr>
        <dsp:cNvPr id="0" name=""/>
        <dsp:cNvSpPr/>
      </dsp:nvSpPr>
      <dsp:spPr>
        <a:xfrm>
          <a:off x="1792534" y="1423881"/>
          <a:ext cx="1342990" cy="852798"/>
        </a:xfrm>
        <a:prstGeom prst="roundRect">
          <a:avLst>
            <a:gd name="adj" fmla="val 10000"/>
          </a:avLst>
        </a:prstGeom>
        <a:solidFill>
          <a:srgbClr val="FAFA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Группа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(Дом)</a:t>
          </a:r>
        </a:p>
      </dsp:txBody>
      <dsp:txXfrm>
        <a:off x="1817512" y="1448859"/>
        <a:ext cx="1293034" cy="802842"/>
      </dsp:txXfrm>
    </dsp:sp>
    <dsp:sp modelId="{F733DD50-8421-46D6-B3D0-3C592908E691}">
      <dsp:nvSpPr>
        <dsp:cNvPr id="0" name=""/>
        <dsp:cNvSpPr/>
      </dsp:nvSpPr>
      <dsp:spPr>
        <a:xfrm>
          <a:off x="822597" y="2525506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2FA5A4-1E5F-485A-A515-37B15E26B460}">
      <dsp:nvSpPr>
        <dsp:cNvPr id="0" name=""/>
        <dsp:cNvSpPr/>
      </dsp:nvSpPr>
      <dsp:spPr>
        <a:xfrm>
          <a:off x="971818" y="2667266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Прямоугольник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(стены)</a:t>
          </a:r>
        </a:p>
      </dsp:txBody>
      <dsp:txXfrm>
        <a:off x="996796" y="2692244"/>
        <a:ext cx="1293034" cy="802842"/>
      </dsp:txXfrm>
    </dsp:sp>
    <dsp:sp modelId="{D51ADDD7-9CFD-49D4-80CB-3CA78017FA7E}">
      <dsp:nvSpPr>
        <dsp:cNvPr id="0" name=""/>
        <dsp:cNvSpPr/>
      </dsp:nvSpPr>
      <dsp:spPr>
        <a:xfrm>
          <a:off x="2464030" y="2525506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7FA83E-5883-453C-BBD5-DB07BD0BC83F}">
      <dsp:nvSpPr>
        <dsp:cNvPr id="0" name=""/>
        <dsp:cNvSpPr/>
      </dsp:nvSpPr>
      <dsp:spPr>
        <a:xfrm>
          <a:off x="2613251" y="2667266"/>
          <a:ext cx="1342990" cy="852798"/>
        </a:xfrm>
        <a:prstGeom prst="roundRect">
          <a:avLst>
            <a:gd name="adj" fmla="val 10000"/>
          </a:avLst>
        </a:prstGeom>
        <a:solidFill>
          <a:srgbClr val="FAFA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Группа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</a:t>
          </a:r>
          <a:r>
            <a:rPr lang="ru-RU" sz="1400" kern="1200" dirty="0" err="1"/>
            <a:t>крыша+труба</a:t>
          </a:r>
          <a:r>
            <a:rPr lang="ru-RU" sz="1400" kern="1200" dirty="0"/>
            <a:t>)</a:t>
          </a:r>
        </a:p>
      </dsp:txBody>
      <dsp:txXfrm>
        <a:off x="2638229" y="2692244"/>
        <a:ext cx="1293034" cy="802842"/>
      </dsp:txXfrm>
    </dsp:sp>
    <dsp:sp modelId="{DB0E2FC0-D3E0-4E35-94C0-7A6DC9BA417A}">
      <dsp:nvSpPr>
        <dsp:cNvPr id="0" name=""/>
        <dsp:cNvSpPr/>
      </dsp:nvSpPr>
      <dsp:spPr>
        <a:xfrm>
          <a:off x="1643313" y="3768892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DC1C43-BC55-4BEA-9F41-F71F114320AD}">
      <dsp:nvSpPr>
        <dsp:cNvPr id="0" name=""/>
        <dsp:cNvSpPr/>
      </dsp:nvSpPr>
      <dsp:spPr>
        <a:xfrm>
          <a:off x="1792534" y="3910652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Прямоугольник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(труба)</a:t>
          </a:r>
        </a:p>
      </dsp:txBody>
      <dsp:txXfrm>
        <a:off x="1817512" y="3935630"/>
        <a:ext cx="1293034" cy="802842"/>
      </dsp:txXfrm>
    </dsp:sp>
    <dsp:sp modelId="{B7828111-37CD-4929-81D1-A7DED3473E60}">
      <dsp:nvSpPr>
        <dsp:cNvPr id="0" name=""/>
        <dsp:cNvSpPr/>
      </dsp:nvSpPr>
      <dsp:spPr>
        <a:xfrm>
          <a:off x="3284746" y="3768892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DFDAC8-A22E-489E-9599-A9783BB6D1CD}">
      <dsp:nvSpPr>
        <dsp:cNvPr id="0" name=""/>
        <dsp:cNvSpPr/>
      </dsp:nvSpPr>
      <dsp:spPr>
        <a:xfrm>
          <a:off x="3433967" y="3910652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Треугольник</a:t>
          </a:r>
          <a:endParaRPr lang="ru-RU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(крыша)</a:t>
          </a:r>
        </a:p>
      </dsp:txBody>
      <dsp:txXfrm>
        <a:off x="3458945" y="3935630"/>
        <a:ext cx="1293034" cy="802842"/>
      </dsp:txXfrm>
    </dsp:sp>
    <dsp:sp modelId="{2524B614-1C2F-4C38-8A9D-0E3AB0DA786F}">
      <dsp:nvSpPr>
        <dsp:cNvPr id="0" name=""/>
        <dsp:cNvSpPr/>
      </dsp:nvSpPr>
      <dsp:spPr>
        <a:xfrm>
          <a:off x="3284746" y="1282121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1A2BF0-D3B4-4DFA-931B-7AC05DC9880E}">
      <dsp:nvSpPr>
        <dsp:cNvPr id="0" name=""/>
        <dsp:cNvSpPr/>
      </dsp:nvSpPr>
      <dsp:spPr>
        <a:xfrm>
          <a:off x="3433967" y="1423881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Эллипс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(пруд)</a:t>
          </a:r>
        </a:p>
      </dsp:txBody>
      <dsp:txXfrm>
        <a:off x="3458945" y="1448859"/>
        <a:ext cx="1293034" cy="802842"/>
      </dsp:txXfrm>
    </dsp:sp>
    <dsp:sp modelId="{A6818559-4C90-4F41-90DF-CFA3DB3C593C}">
      <dsp:nvSpPr>
        <dsp:cNvPr id="0" name=""/>
        <dsp:cNvSpPr/>
      </dsp:nvSpPr>
      <dsp:spPr>
        <a:xfrm>
          <a:off x="4926179" y="1282121"/>
          <a:ext cx="1342990" cy="852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8329F4-ADBC-4249-BA14-B8C0CC5BBEA0}">
      <dsp:nvSpPr>
        <dsp:cNvPr id="0" name=""/>
        <dsp:cNvSpPr/>
      </dsp:nvSpPr>
      <dsp:spPr>
        <a:xfrm>
          <a:off x="5075400" y="1423881"/>
          <a:ext cx="1342990" cy="852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Эллипс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(Солнце)</a:t>
          </a:r>
        </a:p>
      </dsp:txBody>
      <dsp:txXfrm>
        <a:off x="5100378" y="1448859"/>
        <a:ext cx="1293034" cy="802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B8BE6-633C-4E2E-AAF0-9E4F62F269CC}">
      <dsp:nvSpPr>
        <dsp:cNvPr id="0" name=""/>
        <dsp:cNvSpPr/>
      </dsp:nvSpPr>
      <dsp:spPr>
        <a:xfrm>
          <a:off x="2488629" y="1753691"/>
          <a:ext cx="1032524" cy="24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433"/>
              </a:lnTo>
              <a:lnTo>
                <a:pt x="1032524" y="167433"/>
              </a:lnTo>
              <a:lnTo>
                <a:pt x="1032524" y="245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27BAA-16CD-42B8-9CD6-21CBA2AF6902}">
      <dsp:nvSpPr>
        <dsp:cNvPr id="0" name=""/>
        <dsp:cNvSpPr/>
      </dsp:nvSpPr>
      <dsp:spPr>
        <a:xfrm>
          <a:off x="2442909" y="1753691"/>
          <a:ext cx="91440" cy="2456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5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B0807-D8B0-4E97-A33E-394E698616FA}">
      <dsp:nvSpPr>
        <dsp:cNvPr id="0" name=""/>
        <dsp:cNvSpPr/>
      </dsp:nvSpPr>
      <dsp:spPr>
        <a:xfrm>
          <a:off x="1456104" y="2535829"/>
          <a:ext cx="1032524" cy="245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433"/>
              </a:lnTo>
              <a:lnTo>
                <a:pt x="1032524" y="167433"/>
              </a:lnTo>
              <a:lnTo>
                <a:pt x="1032524" y="2456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EBC77-117F-47DD-AD27-A8EA62121FF9}">
      <dsp:nvSpPr>
        <dsp:cNvPr id="0" name=""/>
        <dsp:cNvSpPr/>
      </dsp:nvSpPr>
      <dsp:spPr>
        <a:xfrm>
          <a:off x="1410384" y="2535829"/>
          <a:ext cx="91440" cy="2456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56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B237DB-E02D-4D0D-A47A-E92835034937}">
      <dsp:nvSpPr>
        <dsp:cNvPr id="0" name=""/>
        <dsp:cNvSpPr/>
      </dsp:nvSpPr>
      <dsp:spPr>
        <a:xfrm>
          <a:off x="423579" y="2535829"/>
          <a:ext cx="1032524" cy="245693"/>
        </a:xfrm>
        <a:custGeom>
          <a:avLst/>
          <a:gdLst/>
          <a:ahLst/>
          <a:cxnLst/>
          <a:rect l="0" t="0" r="0" b="0"/>
          <a:pathLst>
            <a:path>
              <a:moveTo>
                <a:pt x="1032524" y="0"/>
              </a:moveTo>
              <a:lnTo>
                <a:pt x="1032524" y="167433"/>
              </a:lnTo>
              <a:lnTo>
                <a:pt x="0" y="167433"/>
              </a:lnTo>
              <a:lnTo>
                <a:pt x="0" y="2456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FC8B9-7154-4F37-9375-5687F2FC4940}">
      <dsp:nvSpPr>
        <dsp:cNvPr id="0" name=""/>
        <dsp:cNvSpPr/>
      </dsp:nvSpPr>
      <dsp:spPr>
        <a:xfrm>
          <a:off x="1456104" y="1753691"/>
          <a:ext cx="1032524" cy="245693"/>
        </a:xfrm>
        <a:custGeom>
          <a:avLst/>
          <a:gdLst/>
          <a:ahLst/>
          <a:cxnLst/>
          <a:rect l="0" t="0" r="0" b="0"/>
          <a:pathLst>
            <a:path>
              <a:moveTo>
                <a:pt x="1032524" y="0"/>
              </a:moveTo>
              <a:lnTo>
                <a:pt x="1032524" y="167433"/>
              </a:lnTo>
              <a:lnTo>
                <a:pt x="0" y="167433"/>
              </a:lnTo>
              <a:lnTo>
                <a:pt x="0" y="245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AED75-3EC7-4854-91A7-371101220E30}">
      <dsp:nvSpPr>
        <dsp:cNvPr id="0" name=""/>
        <dsp:cNvSpPr/>
      </dsp:nvSpPr>
      <dsp:spPr>
        <a:xfrm>
          <a:off x="2066232" y="1217247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700FF-F54B-424B-B905-16B6ACC34BFE}">
      <dsp:nvSpPr>
        <dsp:cNvPr id="0" name=""/>
        <dsp:cNvSpPr/>
      </dsp:nvSpPr>
      <dsp:spPr>
        <a:xfrm>
          <a:off x="2160098" y="1306420"/>
          <a:ext cx="844793" cy="5364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Узел</a:t>
          </a:r>
        </a:p>
      </dsp:txBody>
      <dsp:txXfrm>
        <a:off x="2175810" y="1322132"/>
        <a:ext cx="813369" cy="505019"/>
      </dsp:txXfrm>
    </dsp:sp>
    <dsp:sp modelId="{C6EE10BA-D292-4147-84C6-1DAFE78E3075}">
      <dsp:nvSpPr>
        <dsp:cNvPr id="0" name=""/>
        <dsp:cNvSpPr/>
      </dsp:nvSpPr>
      <dsp:spPr>
        <a:xfrm>
          <a:off x="1033708" y="1999385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4F385-084F-45ED-B70E-1E6F7A898F04}">
      <dsp:nvSpPr>
        <dsp:cNvPr id="0" name=""/>
        <dsp:cNvSpPr/>
      </dsp:nvSpPr>
      <dsp:spPr>
        <a:xfrm>
          <a:off x="1127573" y="2088557"/>
          <a:ext cx="844793" cy="53644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Узел</a:t>
          </a:r>
        </a:p>
      </dsp:txBody>
      <dsp:txXfrm>
        <a:off x="1143285" y="2104269"/>
        <a:ext cx="813369" cy="505019"/>
      </dsp:txXfrm>
    </dsp:sp>
    <dsp:sp modelId="{B8BE39DB-7AAB-4955-8AB4-74F19AA6936B}">
      <dsp:nvSpPr>
        <dsp:cNvPr id="0" name=""/>
        <dsp:cNvSpPr/>
      </dsp:nvSpPr>
      <dsp:spPr>
        <a:xfrm>
          <a:off x="1183" y="2781522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9408A-0955-4780-92A8-440A755BEB66}">
      <dsp:nvSpPr>
        <dsp:cNvPr id="0" name=""/>
        <dsp:cNvSpPr/>
      </dsp:nvSpPr>
      <dsp:spPr>
        <a:xfrm>
          <a:off x="95049" y="2870695"/>
          <a:ext cx="844793" cy="536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Лист</a:t>
          </a:r>
        </a:p>
      </dsp:txBody>
      <dsp:txXfrm>
        <a:off x="110761" y="2886407"/>
        <a:ext cx="813369" cy="505019"/>
      </dsp:txXfrm>
    </dsp:sp>
    <dsp:sp modelId="{23203C0E-B033-4655-9FEF-239104CD5F9F}">
      <dsp:nvSpPr>
        <dsp:cNvPr id="0" name=""/>
        <dsp:cNvSpPr/>
      </dsp:nvSpPr>
      <dsp:spPr>
        <a:xfrm>
          <a:off x="1033708" y="2781522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EB99E-8BCD-4A01-BBCA-F4C9A9C837A1}">
      <dsp:nvSpPr>
        <dsp:cNvPr id="0" name=""/>
        <dsp:cNvSpPr/>
      </dsp:nvSpPr>
      <dsp:spPr>
        <a:xfrm>
          <a:off x="1127573" y="2870695"/>
          <a:ext cx="844793" cy="536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Лист</a:t>
          </a:r>
        </a:p>
      </dsp:txBody>
      <dsp:txXfrm>
        <a:off x="1143285" y="2886407"/>
        <a:ext cx="813369" cy="505019"/>
      </dsp:txXfrm>
    </dsp:sp>
    <dsp:sp modelId="{F3DA3474-F334-4102-81E9-664515FE2F68}">
      <dsp:nvSpPr>
        <dsp:cNvPr id="0" name=""/>
        <dsp:cNvSpPr/>
      </dsp:nvSpPr>
      <dsp:spPr>
        <a:xfrm>
          <a:off x="2066232" y="2781522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B0635-AB9A-477E-AD90-8798B85BCE71}">
      <dsp:nvSpPr>
        <dsp:cNvPr id="0" name=""/>
        <dsp:cNvSpPr/>
      </dsp:nvSpPr>
      <dsp:spPr>
        <a:xfrm>
          <a:off x="2160098" y="2870695"/>
          <a:ext cx="844793" cy="536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Лист</a:t>
          </a:r>
        </a:p>
      </dsp:txBody>
      <dsp:txXfrm>
        <a:off x="2175810" y="2886407"/>
        <a:ext cx="813369" cy="505019"/>
      </dsp:txXfrm>
    </dsp:sp>
    <dsp:sp modelId="{CBCA11F4-8FC6-414A-9115-71499A28AE3E}">
      <dsp:nvSpPr>
        <dsp:cNvPr id="0" name=""/>
        <dsp:cNvSpPr/>
      </dsp:nvSpPr>
      <dsp:spPr>
        <a:xfrm>
          <a:off x="2066232" y="1999385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8A415-28B7-419C-B7F9-876F2EEBA688}">
      <dsp:nvSpPr>
        <dsp:cNvPr id="0" name=""/>
        <dsp:cNvSpPr/>
      </dsp:nvSpPr>
      <dsp:spPr>
        <a:xfrm>
          <a:off x="2160098" y="2088557"/>
          <a:ext cx="844793" cy="536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Лист</a:t>
          </a:r>
        </a:p>
      </dsp:txBody>
      <dsp:txXfrm>
        <a:off x="2175810" y="2104269"/>
        <a:ext cx="813369" cy="505019"/>
      </dsp:txXfrm>
    </dsp:sp>
    <dsp:sp modelId="{35E8EA66-86DB-40CD-97EE-4A3AD4469E71}">
      <dsp:nvSpPr>
        <dsp:cNvPr id="0" name=""/>
        <dsp:cNvSpPr/>
      </dsp:nvSpPr>
      <dsp:spPr>
        <a:xfrm>
          <a:off x="3098757" y="1999385"/>
          <a:ext cx="844793" cy="53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7D965-FC03-4D8E-9D70-2E55018967D6}">
      <dsp:nvSpPr>
        <dsp:cNvPr id="0" name=""/>
        <dsp:cNvSpPr/>
      </dsp:nvSpPr>
      <dsp:spPr>
        <a:xfrm>
          <a:off x="3192623" y="2088557"/>
          <a:ext cx="844793" cy="536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Лист</a:t>
          </a:r>
        </a:p>
      </dsp:txBody>
      <dsp:txXfrm>
        <a:off x="3208335" y="2104269"/>
        <a:ext cx="813369" cy="505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паттерне компоновщик мы придаем особое значение прозрачности, а не безопасности. Если для вас важнее безопасность, будьте готовы к тому, что в некоторых случаях вы можете потерять информацию о типе, и компонент придется преобразовывать к типу составного объекта.</a:t>
            </a:r>
          </a:p>
          <a:p>
            <a:r>
              <a:rPr lang="ru-RU" dirty="0"/>
              <a:t>Можно, например, объявить в классе </a:t>
            </a:r>
            <a:r>
              <a:rPr lang="ru-RU" dirty="0" err="1"/>
              <a:t>Component</a:t>
            </a:r>
            <a:r>
              <a:rPr lang="ru-RU" dirty="0"/>
              <a:t> операцию </a:t>
            </a:r>
            <a:r>
              <a:rPr lang="ru-RU" dirty="0" err="1"/>
              <a:t>Composite</a:t>
            </a:r>
            <a:r>
              <a:rPr lang="ru-RU" dirty="0"/>
              <a:t>* </a:t>
            </a:r>
            <a:r>
              <a:rPr lang="ru-RU" dirty="0" err="1"/>
              <a:t>GetComposite</a:t>
            </a:r>
            <a:r>
              <a:rPr lang="ru-RU" dirty="0"/>
              <a:t>(). Класс </a:t>
            </a:r>
            <a:r>
              <a:rPr lang="ru-RU" dirty="0" err="1"/>
              <a:t>Component</a:t>
            </a:r>
            <a:r>
              <a:rPr lang="ru-RU" dirty="0"/>
              <a:t> реализует ее по умолчанию, возвращая </a:t>
            </a:r>
            <a:r>
              <a:rPr lang="ru-RU" dirty="0" err="1"/>
              <a:t>null</a:t>
            </a:r>
            <a:r>
              <a:rPr lang="ru-RU" dirty="0"/>
              <a:t>-указатель. А в классе </a:t>
            </a:r>
            <a:r>
              <a:rPr lang="ru-RU" dirty="0" err="1"/>
              <a:t>Composite</a:t>
            </a:r>
            <a:r>
              <a:rPr lang="ru-RU" dirty="0"/>
              <a:t> эта операция переопределена, чтобы она возвращала текущий объект в виде указателя </a:t>
            </a:r>
            <a:r>
              <a:rPr lang="ru-RU" dirty="0" err="1"/>
              <a:t>this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85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операции </a:t>
            </a:r>
            <a:r>
              <a:rPr lang="ru-RU" dirty="0" err="1"/>
              <a:t>GetComposite</a:t>
            </a:r>
            <a:r>
              <a:rPr lang="ru-RU" dirty="0"/>
              <a:t> можно спросить у компонента, является ли он составным. К возвращаемому этой операцией составному объекту допустимо безопасно применять операции </a:t>
            </a:r>
            <a:r>
              <a:rPr lang="ru-RU" dirty="0" err="1"/>
              <a:t>Add</a:t>
            </a:r>
            <a:r>
              <a:rPr lang="ru-RU" dirty="0"/>
              <a:t> и </a:t>
            </a:r>
            <a:r>
              <a:rPr lang="ru-RU" dirty="0" err="1"/>
              <a:t>Remove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Разумеется, недостаток такого подхода заключается в том, что мы не обращаемся со всеми компонентами единообразно. Снова приходится проверять тип, перед тем как предпринять то или иное действие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Единственный способ обеспечить прозрачность — это включить в класс </a:t>
            </a:r>
            <a:r>
              <a:rPr lang="ru-RU" dirty="0" err="1"/>
              <a:t>Component</a:t>
            </a:r>
            <a:r>
              <a:rPr lang="ru-RU" dirty="0"/>
              <a:t> реализации операций </a:t>
            </a:r>
            <a:r>
              <a:rPr lang="ru-RU" dirty="0" err="1"/>
              <a:t>Add</a:t>
            </a:r>
            <a:r>
              <a:rPr lang="ru-RU" dirty="0"/>
              <a:t> и </a:t>
            </a:r>
            <a:r>
              <a:rPr lang="ru-RU" dirty="0" err="1"/>
              <a:t>Remove</a:t>
            </a:r>
            <a:r>
              <a:rPr lang="ru-RU" dirty="0"/>
              <a:t> по умолчанию. Но тогда появится новая проблема: нельзя реализовать </a:t>
            </a:r>
            <a:r>
              <a:rPr lang="ru-RU" dirty="0" err="1"/>
              <a:t>Component</a:t>
            </a:r>
            <a:r>
              <a:rPr lang="ru-RU" dirty="0"/>
              <a:t>::</a:t>
            </a:r>
            <a:r>
              <a:rPr lang="ru-RU" dirty="0" err="1"/>
              <a:t>Add</a:t>
            </a:r>
            <a:r>
              <a:rPr lang="ru-RU" dirty="0"/>
              <a:t> так, чтобы не появилась возможность ошибки. Можно, конечно, сделать данную операцию пустой, но тогда нарушается важное ограничение: попытка добавить что-то в листовый объект, скорее всего, свидетельствует об ошибке.</a:t>
            </a:r>
          </a:p>
          <a:p>
            <a:endParaRPr lang="ru-RU" dirty="0"/>
          </a:p>
          <a:p>
            <a:r>
              <a:rPr lang="ru-RU" dirty="0"/>
              <a:t>Обычно лучшим решением является такая реализация </a:t>
            </a:r>
            <a:r>
              <a:rPr lang="ru-RU" dirty="0" err="1"/>
              <a:t>Add</a:t>
            </a:r>
            <a:r>
              <a:rPr lang="ru-RU" dirty="0"/>
              <a:t> и </a:t>
            </a:r>
            <a:r>
              <a:rPr lang="ru-RU" dirty="0" err="1"/>
              <a:t>Remove</a:t>
            </a:r>
            <a:r>
              <a:rPr lang="ru-RU" dirty="0"/>
              <a:t> по умолчанию, при которой они завершаются с ошибкой (возможно, возбуждая исключение), если компоненту не разрешено иметь потомков (для </a:t>
            </a:r>
            <a:r>
              <a:rPr lang="ru-RU" dirty="0" err="1"/>
              <a:t>Add</a:t>
            </a:r>
            <a:r>
              <a:rPr lang="ru-RU" dirty="0"/>
              <a:t>) или аргумент не является чьим-либо потомком (для </a:t>
            </a:r>
            <a:r>
              <a:rPr lang="ru-RU" dirty="0" err="1"/>
              <a:t>Remove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Другая возможность — слегка изменить семантику операции «удаление». Если компонент хранит ссылку на родителя, то можно было бы считать, что </a:t>
            </a:r>
            <a:r>
              <a:rPr lang="ru-RU" dirty="0" err="1"/>
              <a:t>Component</a:t>
            </a:r>
            <a:r>
              <a:rPr lang="ru-RU" dirty="0"/>
              <a:t>::</a:t>
            </a:r>
            <a:r>
              <a:rPr lang="ru-RU" dirty="0" err="1"/>
              <a:t>Remove</a:t>
            </a:r>
            <a:r>
              <a:rPr lang="ru-RU" dirty="0"/>
              <a:t> удаляет самого себя. Тем не менее, для операции </a:t>
            </a:r>
            <a:r>
              <a:rPr lang="ru-RU" dirty="0" err="1"/>
              <a:t>Add</a:t>
            </a:r>
            <a:r>
              <a:rPr lang="ru-RU" dirty="0"/>
              <a:t> по-прежнему нет разумной интерпретации;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5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9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23F9-DC24-419E-9D4A-7929F0C16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7AD93-8A65-4D34-A242-43A663942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32780-9303-469C-ACBE-9D14CD7A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DC8D-5FC1-4778-B1BC-1AF6D336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367BE-FE21-446B-BD35-3CAD1031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1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80A5-63DB-427A-AAD4-1A3E7030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162D9-3709-4B5F-813F-C0F24FEED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5A5C4-E103-461E-89B9-D52DBC98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5C769-3E3C-42A4-84A8-4271F520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8BC2F-2F75-46F8-99CF-AF194FA9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50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4F738-AAF6-40D8-9D47-CBB9EBC5B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2E271-35E6-4F67-B416-02AFB347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D1A42-9159-4F0D-B4C2-D8FBD196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6C25-F70C-4FDC-8B8E-709BC924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EFB-5BC1-4972-B95D-5C948455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9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913A-B362-4B2D-A92A-085F8A1C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F873-06A5-4D79-9EA1-EDD2697E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5181B-1C53-4958-AA89-E5D9A806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157E6-3015-441C-B814-16F1BACF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5FB77-C1CF-48E4-8774-5806A437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03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7CEC-09F5-4BEF-803C-BBD1B74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57786-1734-4DC4-BF31-8D955CBF4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3E08-66F7-4B6E-A928-955974CE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AD5D1-047E-4919-A5F8-10BD778E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83BFA-3546-4B59-898F-CA84AD9A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98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FA0F-DE0E-4FBC-895E-8FC80BD1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0F80F-EC7D-44AB-B366-97077011F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EB21F-11B7-4C1C-8EF1-74572A850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263FC-2D7A-491A-BAB8-BF07B515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05983-9DBD-4A9C-8D09-DED333B6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EE5FF-7552-4E17-9695-6334F06C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92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FCD7-1A05-4FFB-B6C4-7F78A17E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F667-9D05-446A-8F9F-EE4D2B7C3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CC451-B2D4-44CE-968B-977F58D2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24BB8-2D17-45E2-95CD-7DCDB5250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5541E-A8B7-44C2-B348-BF36993A7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96714A-E45F-49B3-BAB3-E31269CD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60383-2CAE-4DB0-A085-7A3FC5EA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947A2-CB5D-414C-90C4-38F2733D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82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3D0C-B8E1-4550-81E9-E1B058A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38B67-4EDA-4DB4-B0F6-EB1C7D18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1FE48-8682-439F-A8FD-9577B5D4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53AD-B208-4BE4-A5AE-DCDAACA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52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C217D-C3A1-4F59-8759-379DED66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AFB2C-FD7B-402B-893C-1876F36A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92E41-CF8E-41FA-9DDE-551731C0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02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B199-4DF8-4856-B3E6-3D7FB963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5DE5-37C2-4E27-8944-F9B80A0A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D166E-F8AD-4423-9262-DFC6C46D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6067A-0A5B-403F-9CEE-EED5F4D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DC523-52CE-4339-AE06-BF2E2170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00D92-452B-47FD-9024-7A4E7694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2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52F1-C493-48D8-8C6B-04CFB413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5CA59-0D6D-4474-AB68-8D8BB1AEF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665B1-F729-41D1-B90D-EF8662064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447F2-DB3F-42A5-B125-22C94838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C9460-C0F1-436E-9340-84F3681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41455-CC1E-4B4D-9028-4D99081E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48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0819E-5C9A-47D1-BBFE-6828E178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990AC-A51B-4B69-AC1F-17AC87D97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5FFDC-4146-4814-B2F8-554BC4E74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07.01.2025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C5419-C89D-487B-87A4-E1A72D8D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7454-938B-4C2A-9E05-14C0576B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5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3962822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«Компоновщик»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368" y="10394"/>
            <a:ext cx="568863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LineStyle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IsEnabled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Enable(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enable);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color);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FillStyle</a:t>
            </a:r>
            <a:endParaRPr lang="en-US" sz="1500" dirty="0">
              <a:solidFill>
                <a:srgbClr val="2B91A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</a:p>
          <a:p>
            <a:endParaRPr lang="en-US" sz="15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IDrawable</a:t>
            </a:r>
            <a:endParaRPr lang="en-US" sz="1500" dirty="0">
              <a:solidFill>
                <a:srgbClr val="2B91A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Drawable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GetFrame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SetFrame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GetLineStyle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LineStyle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GetLineStyle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FillStyle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GetFillStyle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FillStyle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GetFillStyle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5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47520" y="29990"/>
            <a:ext cx="5293096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Draw(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ICanvas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canvas)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Ellipse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Draw(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ICanvas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canvas)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Triangle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Draw(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ICanvas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canvas)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5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0417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8200" y="1772816"/>
            <a:ext cx="1051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Slide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public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IDrawable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GetShapesCount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GetShapeAtIndex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index);</a:t>
            </a:r>
          </a:p>
          <a:p>
            <a:pPr lvl="0"/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InsertShape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shape,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position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numeric_limits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&gt;::max());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RemoveShapeAtIndex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index);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GetBgColor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SetBgColor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Draw(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ICanvas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canvas)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const 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AF9B1-5A96-4013-BE37-F7A875E4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</a:t>
            </a:r>
          </a:p>
        </p:txBody>
      </p:sp>
    </p:spTree>
    <p:extLst>
      <p:ext uri="{BB962C8B-B14F-4D97-AF65-F5344CB8AC3E}">
        <p14:creationId xmlns:p14="http://schemas.microsoft.com/office/powerpoint/2010/main" val="39119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Новое требование – группировка фигур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Дать возможность группировать фигуры</a:t>
            </a:r>
          </a:p>
          <a:p>
            <a:r>
              <a:rPr lang="ru-RU" dirty="0"/>
              <a:t>Можно работать с группой фигур как с одним объектом</a:t>
            </a:r>
          </a:p>
          <a:p>
            <a:pPr lvl="1"/>
            <a:r>
              <a:rPr lang="ru-RU" dirty="0"/>
              <a:t>Управление положением и размером группы</a:t>
            </a:r>
          </a:p>
          <a:p>
            <a:pPr lvl="1"/>
            <a:r>
              <a:rPr lang="ru-RU" dirty="0"/>
              <a:t>Управление стилями сгруппированного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9150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- </a:t>
            </a:r>
            <a:r>
              <a:rPr lang="en-US" dirty="0"/>
              <a:t>PowerPoint</a:t>
            </a:r>
            <a:endParaRPr lang="ru-RU" dirty="0"/>
          </a:p>
        </p:txBody>
      </p:sp>
      <p:pic>
        <p:nvPicPr>
          <p:cNvPr id="6" name="Группировк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055" y="1509713"/>
            <a:ext cx="8791890" cy="4983162"/>
          </a:xfrm>
        </p:spPr>
      </p:pic>
    </p:spTree>
    <p:extLst>
      <p:ext uri="{BB962C8B-B14F-4D97-AF65-F5344CB8AC3E}">
        <p14:creationId xmlns:p14="http://schemas.microsoft.com/office/powerpoint/2010/main" val="12730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Унифицировать работу с фигурами и группами</a:t>
            </a:r>
          </a:p>
          <a:p>
            <a:pPr lvl="1"/>
            <a:r>
              <a:rPr lang="ru-RU" dirty="0"/>
              <a:t>Простые фигуры и группы фигур могут располагаться на слайде вперемешку</a:t>
            </a:r>
          </a:p>
          <a:p>
            <a:pPr lvl="1"/>
            <a:r>
              <a:rPr lang="ru-RU" dirty="0"/>
              <a:t>Группы и фигуры образуют естественную древовидную структуру</a:t>
            </a:r>
          </a:p>
          <a:p>
            <a:r>
              <a:rPr lang="ru-RU" dirty="0"/>
              <a:t>Сохранить различия в поведении групп и фигур</a:t>
            </a:r>
          </a:p>
          <a:p>
            <a:pPr lvl="1"/>
            <a:r>
              <a:rPr lang="ru-RU" dirty="0"/>
              <a:t>Смена стиля группы меняет стиль элементов внутри нее</a:t>
            </a:r>
          </a:p>
          <a:p>
            <a:pPr lvl="1"/>
            <a:r>
              <a:rPr lang="ru-RU" dirty="0"/>
              <a:t>Перемещение группы меняет положение фигур внутри группы</a:t>
            </a:r>
          </a:p>
          <a:p>
            <a:pPr lvl="1"/>
            <a:r>
              <a:rPr lang="ru-RU" dirty="0"/>
              <a:t>Изменение размеров группы пропорционально изменяет размеры и положение элементов внутри нее</a:t>
            </a:r>
          </a:p>
          <a:p>
            <a:pPr lvl="1"/>
            <a:r>
              <a:rPr lang="ru-RU" dirty="0"/>
              <a:t>Удаление группы удаляет все ее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0877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 фигур слайда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101074"/>
              </p:ext>
            </p:extLst>
          </p:nvPr>
        </p:nvGraphicFramePr>
        <p:xfrm>
          <a:off x="838200" y="1690688"/>
          <a:ext cx="6420272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5114520-071D-45F9-BC64-82B32EA8E4E4}"/>
              </a:ext>
            </a:extLst>
          </p:cNvPr>
          <p:cNvGrpSpPr/>
          <p:nvPr/>
        </p:nvGrpSpPr>
        <p:grpSpPr>
          <a:xfrm>
            <a:off x="7420244" y="2132856"/>
            <a:ext cx="4630669" cy="2952328"/>
            <a:chOff x="5951984" y="2132856"/>
            <a:chExt cx="6098930" cy="3888432"/>
          </a:xfrm>
        </p:grpSpPr>
        <p:sp>
          <p:nvSpPr>
            <p:cNvPr id="4" name="Прямоугольник 28">
              <a:extLst>
                <a:ext uri="{FF2B5EF4-FFF2-40B4-BE49-F238E27FC236}">
                  <a16:creationId xmlns:a16="http://schemas.microsoft.com/office/drawing/2014/main" id="{6708FB0A-99EA-42C1-80D6-F1BA042E35DB}"/>
                </a:ext>
              </a:extLst>
            </p:cNvPr>
            <p:cNvSpPr/>
            <p:nvPr/>
          </p:nvSpPr>
          <p:spPr>
            <a:xfrm>
              <a:off x="5951984" y="2132856"/>
              <a:ext cx="6098930" cy="3888432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20">
              <a:extLst>
                <a:ext uri="{FF2B5EF4-FFF2-40B4-BE49-F238E27FC236}">
                  <a16:creationId xmlns:a16="http://schemas.microsoft.com/office/drawing/2014/main" id="{5FF69414-0D6D-4C61-AD93-3F20373BA64A}"/>
                </a:ext>
              </a:extLst>
            </p:cNvPr>
            <p:cNvSpPr/>
            <p:nvPr/>
          </p:nvSpPr>
          <p:spPr>
            <a:xfrm>
              <a:off x="5951984" y="5100651"/>
              <a:ext cx="6098930" cy="889335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Прямоугольник 21">
              <a:extLst>
                <a:ext uri="{FF2B5EF4-FFF2-40B4-BE49-F238E27FC236}">
                  <a16:creationId xmlns:a16="http://schemas.microsoft.com/office/drawing/2014/main" id="{CA08E250-9F2C-4C11-B26E-90FEFE5E5CA9}"/>
                </a:ext>
              </a:extLst>
            </p:cNvPr>
            <p:cNvSpPr/>
            <p:nvPr/>
          </p:nvSpPr>
          <p:spPr>
            <a:xfrm>
              <a:off x="8171140" y="4118538"/>
              <a:ext cx="231117" cy="52964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Овал 22">
              <a:extLst>
                <a:ext uri="{FF2B5EF4-FFF2-40B4-BE49-F238E27FC236}">
                  <a16:creationId xmlns:a16="http://schemas.microsoft.com/office/drawing/2014/main" id="{BA0AB1E5-2127-4506-BDF1-A4796DC0B47A}"/>
                </a:ext>
              </a:extLst>
            </p:cNvPr>
            <p:cNvSpPr/>
            <p:nvPr/>
          </p:nvSpPr>
          <p:spPr>
            <a:xfrm>
              <a:off x="9814640" y="2921025"/>
              <a:ext cx="851314" cy="851314"/>
            </a:xfrm>
            <a:prstGeom prst="ellipse">
              <a:avLst/>
            </a:prstGeom>
            <a:solidFill>
              <a:srgbClr val="FAF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Прямоугольник 24">
              <a:extLst>
                <a:ext uri="{FF2B5EF4-FFF2-40B4-BE49-F238E27FC236}">
                  <a16:creationId xmlns:a16="http://schemas.microsoft.com/office/drawing/2014/main" id="{F26DB3BD-A3B8-417A-8810-11FD41AD9DC4}"/>
                </a:ext>
              </a:extLst>
            </p:cNvPr>
            <p:cNvSpPr/>
            <p:nvPr/>
          </p:nvSpPr>
          <p:spPr>
            <a:xfrm>
              <a:off x="7509037" y="4833007"/>
              <a:ext cx="1008597" cy="56532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22225" cap="flat" cmpd="sng" algn="ctr">
              <a:solidFill>
                <a:srgbClr val="CA266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Равнобедренный треугольник 25">
              <a:extLst>
                <a:ext uri="{FF2B5EF4-FFF2-40B4-BE49-F238E27FC236}">
                  <a16:creationId xmlns:a16="http://schemas.microsoft.com/office/drawing/2014/main" id="{D2488B16-3592-493B-9806-6A1055C70355}"/>
                </a:ext>
              </a:extLst>
            </p:cNvPr>
            <p:cNvSpPr/>
            <p:nvPr/>
          </p:nvSpPr>
          <p:spPr>
            <a:xfrm>
              <a:off x="7256888" y="4253016"/>
              <a:ext cx="1512895" cy="57999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22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Овал 26">
              <a:extLst>
                <a:ext uri="{FF2B5EF4-FFF2-40B4-BE49-F238E27FC236}">
                  <a16:creationId xmlns:a16="http://schemas.microsoft.com/office/drawing/2014/main" id="{BDDD5C69-8A2A-43E7-ACD7-DF7796E6BD8F}"/>
                </a:ext>
              </a:extLst>
            </p:cNvPr>
            <p:cNvSpPr/>
            <p:nvPr/>
          </p:nvSpPr>
          <p:spPr>
            <a:xfrm>
              <a:off x="9596821" y="5311116"/>
              <a:ext cx="1335956" cy="326728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5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Компоновщик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Объединяет объекты в древовидные структуры для представления иерархий «часть/целое»</a:t>
            </a:r>
          </a:p>
          <a:p>
            <a:r>
              <a:rPr lang="ru-RU" dirty="0"/>
              <a:t>Позволяет клиенту выполнять однородные операции с отдельными объектами их совокупностями</a:t>
            </a:r>
          </a:p>
        </p:txBody>
      </p:sp>
    </p:spTree>
    <p:extLst>
      <p:ext uri="{BB962C8B-B14F-4D97-AF65-F5344CB8AC3E}">
        <p14:creationId xmlns:p14="http://schemas.microsoft.com/office/powerpoint/2010/main" val="26998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Древовидная структура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Элементы, которые имеющие дочерние элементы, называются </a:t>
            </a:r>
            <a:r>
              <a:rPr lang="ru-RU" b="1" dirty="0"/>
              <a:t>узлами</a:t>
            </a:r>
          </a:p>
          <a:p>
            <a:r>
              <a:rPr lang="ru-RU" dirty="0"/>
              <a:t>Элементы без дочерних узлов называются </a:t>
            </a:r>
            <a:r>
              <a:rPr lang="ru-RU" b="1" dirty="0"/>
              <a:t>листьями</a:t>
            </a:r>
          </a:p>
        </p:txBody>
      </p:sp>
      <p:graphicFrame>
        <p:nvGraphicFramePr>
          <p:cNvPr id="7" name="Объект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592495"/>
              </p:ext>
            </p:extLst>
          </p:nvPr>
        </p:nvGraphicFramePr>
        <p:xfrm>
          <a:off x="6172200" y="1773239"/>
          <a:ext cx="4038600" cy="4624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7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паттерна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Позволяет создавать древовидные структуры, узлами которых являются как составные, так и примитивные объекты</a:t>
            </a:r>
          </a:p>
          <a:p>
            <a:pPr lvl="1"/>
            <a:r>
              <a:rPr lang="ru-RU" dirty="0"/>
              <a:t>Сложность деревьев может быть произвольной</a:t>
            </a:r>
          </a:p>
          <a:p>
            <a:pPr lvl="1"/>
            <a:r>
              <a:rPr lang="ru-RU" dirty="0"/>
              <a:t>Одни и те же операции могут применяться и к составным, и к примитивным объектам</a:t>
            </a:r>
          </a:p>
          <a:p>
            <a:r>
              <a:rPr lang="ru-RU" dirty="0"/>
              <a:t>Во многих случаях различия между составными и примитивными объектами игнорируются</a:t>
            </a:r>
          </a:p>
        </p:txBody>
      </p:sp>
    </p:spTree>
    <p:extLst>
      <p:ext uri="{BB962C8B-B14F-4D97-AF65-F5344CB8AC3E}">
        <p14:creationId xmlns:p14="http://schemas.microsoft.com/office/powerpoint/2010/main" val="109320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Унифицированная работа с листьями и узлами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56" y="2132856"/>
            <a:ext cx="475580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BBD022-1FE0-C1F5-E22D-4F83A756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CA192-F7B5-376D-F025-D30B3E15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42120-F36F-B066-5306-F735407EA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396282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«Компоновщик»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0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85" y="2603999"/>
            <a:ext cx="4597088" cy="2626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Диаграмма классов паттерна «Компоновщик»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5964" y="1885307"/>
            <a:ext cx="3344424" cy="918557"/>
            <a:chOff x="-398037" y="1885306"/>
            <a:chExt cx="3344424" cy="918557"/>
          </a:xfrm>
        </p:grpSpPr>
        <p:sp>
          <p:nvSpPr>
            <p:cNvPr id="5" name="TextBox 4"/>
            <p:cNvSpPr txBox="1"/>
            <p:nvPr/>
          </p:nvSpPr>
          <p:spPr>
            <a:xfrm>
              <a:off x="-398037" y="1885306"/>
              <a:ext cx="3091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Клиент использует интерфейс </a:t>
              </a:r>
              <a:r>
                <a:rPr lang="en-US" sz="1400" dirty="0"/>
                <a:t>Component </a:t>
              </a:r>
              <a:r>
                <a:rPr lang="ru-RU" sz="1400" dirty="0"/>
                <a:t>для работы с объектами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440360" y="2146916"/>
              <a:ext cx="506027" cy="656947"/>
            </a:xfrm>
            <a:custGeom>
              <a:avLst/>
              <a:gdLst>
                <a:gd name="connsiteX0" fmla="*/ 0 w 506027"/>
                <a:gd name="connsiteY0" fmla="*/ 0 h 656947"/>
                <a:gd name="connsiteX1" fmla="*/ 292963 w 506027"/>
                <a:gd name="connsiteY1" fmla="*/ 221942 h 656947"/>
                <a:gd name="connsiteX2" fmla="*/ 506027 w 506027"/>
                <a:gd name="connsiteY2" fmla="*/ 656947 h 65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027" h="656947">
                  <a:moveTo>
                    <a:pt x="0" y="0"/>
                  </a:moveTo>
                  <a:cubicBezTo>
                    <a:pt x="104312" y="56225"/>
                    <a:pt x="208625" y="112451"/>
                    <a:pt x="292963" y="221942"/>
                  </a:cubicBezTo>
                  <a:cubicBezTo>
                    <a:pt x="377301" y="331433"/>
                    <a:pt x="441664" y="494190"/>
                    <a:pt x="506027" y="656947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91344" y="3646307"/>
            <a:ext cx="4397422" cy="954107"/>
            <a:chOff x="-1332656" y="3646306"/>
            <a:chExt cx="4397422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-1332656" y="3646306"/>
              <a:ext cx="38884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Leaf </a:t>
              </a:r>
              <a:r>
                <a:rPr lang="ru-RU" sz="1400" dirty="0"/>
                <a:t>также наследует методы </a:t>
              </a:r>
              <a:r>
                <a:rPr lang="en-US" sz="1400" dirty="0"/>
                <a:t>Add(), Remove()</a:t>
              </a:r>
              <a:r>
                <a:rPr lang="ru-RU" sz="1400" dirty="0"/>
                <a:t> и </a:t>
              </a:r>
              <a:r>
                <a:rPr lang="en-US" sz="1400" dirty="0" err="1"/>
                <a:t>GetChild</a:t>
              </a:r>
              <a:r>
                <a:rPr lang="en-US" sz="1400" dirty="0"/>
                <a:t>()</a:t>
              </a:r>
              <a:r>
                <a:rPr lang="ru-RU" sz="1400" dirty="0"/>
                <a:t>, которые могут не иметь смысла для листового узла. Решение этой проблемы будет рассмотрено позднее</a:t>
              </a:r>
            </a:p>
          </p:txBody>
        </p:sp>
        <p:sp>
          <p:nvSpPr>
            <p:cNvPr id="3" name="Freeform 2"/>
            <p:cNvSpPr/>
            <p:nvPr/>
          </p:nvSpPr>
          <p:spPr>
            <a:xfrm>
              <a:off x="2381185" y="3820096"/>
              <a:ext cx="683581" cy="184304"/>
            </a:xfrm>
            <a:custGeom>
              <a:avLst/>
              <a:gdLst>
                <a:gd name="connsiteX0" fmla="*/ 0 w 683581"/>
                <a:gd name="connsiteY0" fmla="*/ 86649 h 184304"/>
                <a:gd name="connsiteX1" fmla="*/ 221942 w 683581"/>
                <a:gd name="connsiteY1" fmla="*/ 6750 h 184304"/>
                <a:gd name="connsiteX2" fmla="*/ 514905 w 683581"/>
                <a:gd name="connsiteY2" fmla="*/ 24506 h 184304"/>
                <a:gd name="connsiteX3" fmla="*/ 683581 w 683581"/>
                <a:gd name="connsiteY3" fmla="*/ 184304 h 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581" h="184304">
                  <a:moveTo>
                    <a:pt x="0" y="86649"/>
                  </a:moveTo>
                  <a:cubicBezTo>
                    <a:pt x="68062" y="51878"/>
                    <a:pt x="136125" y="17107"/>
                    <a:pt x="221942" y="6750"/>
                  </a:cubicBezTo>
                  <a:cubicBezTo>
                    <a:pt x="307760" y="-3607"/>
                    <a:pt x="437965" y="-5086"/>
                    <a:pt x="514905" y="24506"/>
                  </a:cubicBezTo>
                  <a:cubicBezTo>
                    <a:pt x="591845" y="54098"/>
                    <a:pt x="637713" y="119201"/>
                    <a:pt x="683581" y="184304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3392" y="4926928"/>
            <a:ext cx="3662466" cy="466034"/>
            <a:chOff x="-900608" y="4926927"/>
            <a:chExt cx="3662466" cy="466034"/>
          </a:xfrm>
        </p:grpSpPr>
        <p:sp>
          <p:nvSpPr>
            <p:cNvPr id="11" name="TextBox 10"/>
            <p:cNvSpPr txBox="1"/>
            <p:nvPr/>
          </p:nvSpPr>
          <p:spPr>
            <a:xfrm>
              <a:off x="-900608" y="5085184"/>
              <a:ext cx="2885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Leaf </a:t>
              </a:r>
              <a:r>
                <a:rPr lang="ru-RU" sz="1400" dirty="0"/>
                <a:t>не имеет дочерних элементов</a:t>
              </a:r>
            </a:p>
          </p:txBody>
        </p:sp>
        <p:sp>
          <p:nvSpPr>
            <p:cNvPr id="4" name="Freeform 3"/>
            <p:cNvSpPr/>
            <p:nvPr/>
          </p:nvSpPr>
          <p:spPr>
            <a:xfrm>
              <a:off x="1900724" y="4926927"/>
              <a:ext cx="861134" cy="381740"/>
            </a:xfrm>
            <a:custGeom>
              <a:avLst/>
              <a:gdLst>
                <a:gd name="connsiteX0" fmla="*/ 0 w 861134"/>
                <a:gd name="connsiteY0" fmla="*/ 381740 h 381740"/>
                <a:gd name="connsiteX1" fmla="*/ 346229 w 861134"/>
                <a:gd name="connsiteY1" fmla="*/ 177554 h 381740"/>
                <a:gd name="connsiteX2" fmla="*/ 861134 w 861134"/>
                <a:gd name="connsiteY2" fmla="*/ 0 h 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134" h="381740">
                  <a:moveTo>
                    <a:pt x="0" y="381740"/>
                  </a:moveTo>
                  <a:cubicBezTo>
                    <a:pt x="101353" y="311458"/>
                    <a:pt x="202707" y="241177"/>
                    <a:pt x="346229" y="177554"/>
                  </a:cubicBezTo>
                  <a:cubicBezTo>
                    <a:pt x="489751" y="113931"/>
                    <a:pt x="675442" y="56965"/>
                    <a:pt x="86113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15308" y="5299970"/>
            <a:ext cx="2710159" cy="1202493"/>
            <a:chOff x="1591307" y="5299969"/>
            <a:chExt cx="2710159" cy="1202493"/>
          </a:xfrm>
        </p:grpSpPr>
        <p:sp>
          <p:nvSpPr>
            <p:cNvPr id="12" name="TextBox 11"/>
            <p:cNvSpPr txBox="1"/>
            <p:nvPr/>
          </p:nvSpPr>
          <p:spPr>
            <a:xfrm>
              <a:off x="1591307" y="5763798"/>
              <a:ext cx="27101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Leaf </a:t>
              </a:r>
              <a:r>
                <a:rPr lang="ru-RU" sz="1400" dirty="0"/>
                <a:t>определяет поведение листовых элементов композиции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231472" y="5299969"/>
              <a:ext cx="124287" cy="337351"/>
            </a:xfrm>
            <a:custGeom>
              <a:avLst/>
              <a:gdLst>
                <a:gd name="connsiteX0" fmla="*/ 0 w 124287"/>
                <a:gd name="connsiteY0" fmla="*/ 337351 h 337351"/>
                <a:gd name="connsiteX1" fmla="*/ 124287 w 124287"/>
                <a:gd name="connsiteY1" fmla="*/ 0 h 33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287" h="337351">
                  <a:moveTo>
                    <a:pt x="0" y="337351"/>
                  </a:moveTo>
                  <a:lnTo>
                    <a:pt x="124287" y="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48288" y="5228949"/>
            <a:ext cx="3504095" cy="1236174"/>
            <a:chOff x="4524288" y="5228948"/>
            <a:chExt cx="3504095" cy="1236174"/>
          </a:xfrm>
        </p:grpSpPr>
        <p:sp>
          <p:nvSpPr>
            <p:cNvPr id="13" name="TextBox 12"/>
            <p:cNvSpPr txBox="1"/>
            <p:nvPr/>
          </p:nvSpPr>
          <p:spPr>
            <a:xfrm>
              <a:off x="4524288" y="5726458"/>
              <a:ext cx="35040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Composite</a:t>
              </a:r>
              <a:r>
                <a:rPr lang="ru-RU" sz="1400" dirty="0"/>
                <a:t> хранит дочерние компоненты и реализует поведение составных компонентов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335480" y="5228948"/>
              <a:ext cx="98328" cy="417250"/>
            </a:xfrm>
            <a:custGeom>
              <a:avLst/>
              <a:gdLst>
                <a:gd name="connsiteX0" fmla="*/ 35510 w 98328"/>
                <a:gd name="connsiteY0" fmla="*/ 417250 h 417250"/>
                <a:gd name="connsiteX1" fmla="*/ 97654 w 98328"/>
                <a:gd name="connsiteY1" fmla="*/ 257452 h 417250"/>
                <a:gd name="connsiteX2" fmla="*/ 0 w 98328"/>
                <a:gd name="connsiteY2" fmla="*/ 0 h 4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28" h="417250">
                  <a:moveTo>
                    <a:pt x="35510" y="417250"/>
                  </a:moveTo>
                  <a:cubicBezTo>
                    <a:pt x="69541" y="372122"/>
                    <a:pt x="103572" y="326994"/>
                    <a:pt x="97654" y="257452"/>
                  </a:cubicBezTo>
                  <a:cubicBezTo>
                    <a:pt x="91736" y="187910"/>
                    <a:pt x="45868" y="93955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20109" y="4592741"/>
            <a:ext cx="3880547" cy="954107"/>
            <a:chOff x="6596109" y="4592741"/>
            <a:chExt cx="3880547" cy="954107"/>
          </a:xfrm>
        </p:grpSpPr>
        <p:sp>
          <p:nvSpPr>
            <p:cNvPr id="14" name="TextBox 13"/>
            <p:cNvSpPr txBox="1"/>
            <p:nvPr/>
          </p:nvSpPr>
          <p:spPr>
            <a:xfrm>
              <a:off x="7196348" y="4592741"/>
              <a:ext cx="32803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Composite </a:t>
              </a:r>
              <a:r>
                <a:rPr lang="ru-RU" sz="1400" dirty="0"/>
                <a:t>также реализует операции специфичные для листовых элементов</a:t>
              </a:r>
            </a:p>
            <a:p>
              <a:r>
                <a:rPr lang="ru-RU" sz="1400" dirty="0"/>
                <a:t>Если они не имеют смысла, то бросает исключения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596109" y="5017408"/>
              <a:ext cx="514905" cy="184907"/>
            </a:xfrm>
            <a:custGeom>
              <a:avLst/>
              <a:gdLst>
                <a:gd name="connsiteX0" fmla="*/ 514905 w 514905"/>
                <a:gd name="connsiteY0" fmla="*/ 184907 h 184907"/>
                <a:gd name="connsiteX1" fmla="*/ 301841 w 514905"/>
                <a:gd name="connsiteY1" fmla="*/ 16231 h 184907"/>
                <a:gd name="connsiteX2" fmla="*/ 0 w 514905"/>
                <a:gd name="connsiteY2" fmla="*/ 16231 h 1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905" h="184907">
                  <a:moveTo>
                    <a:pt x="514905" y="184907"/>
                  </a:moveTo>
                  <a:cubicBezTo>
                    <a:pt x="451281" y="114625"/>
                    <a:pt x="387658" y="44344"/>
                    <a:pt x="301841" y="16231"/>
                  </a:cubicBezTo>
                  <a:cubicBezTo>
                    <a:pt x="216024" y="-11882"/>
                    <a:pt x="108012" y="2174"/>
                    <a:pt x="0" y="16231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50295" y="1648269"/>
            <a:ext cx="3091410" cy="1174501"/>
            <a:chOff x="3064767" y="1462167"/>
            <a:chExt cx="3091410" cy="1174501"/>
          </a:xfrm>
        </p:grpSpPr>
        <p:sp>
          <p:nvSpPr>
            <p:cNvPr id="6" name="TextBox 5"/>
            <p:cNvSpPr txBox="1"/>
            <p:nvPr/>
          </p:nvSpPr>
          <p:spPr>
            <a:xfrm>
              <a:off x="3064767" y="1462167"/>
              <a:ext cx="30914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Интерфейс «Компонент» определяет общий интерфейс для</a:t>
              </a:r>
              <a:r>
                <a:rPr lang="en-US" sz="1400" dirty="0"/>
                <a:t> </a:t>
              </a:r>
              <a:r>
                <a:rPr lang="ru-RU" sz="1400" dirty="0"/>
                <a:t>листьев и составных объектов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995889" y="2228295"/>
              <a:ext cx="212127" cy="408373"/>
            </a:xfrm>
            <a:custGeom>
              <a:avLst/>
              <a:gdLst>
                <a:gd name="connsiteX0" fmla="*/ 61206 w 212127"/>
                <a:gd name="connsiteY0" fmla="*/ 0 h 408373"/>
                <a:gd name="connsiteX1" fmla="*/ 7940 w 212127"/>
                <a:gd name="connsiteY1" fmla="*/ 195309 h 408373"/>
                <a:gd name="connsiteX2" fmla="*/ 212127 w 212127"/>
                <a:gd name="connsiteY2" fmla="*/ 408373 h 4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127" h="408373">
                  <a:moveTo>
                    <a:pt x="61206" y="0"/>
                  </a:moveTo>
                  <a:cubicBezTo>
                    <a:pt x="21996" y="63623"/>
                    <a:pt x="-17213" y="127247"/>
                    <a:pt x="7940" y="195309"/>
                  </a:cubicBezTo>
                  <a:cubicBezTo>
                    <a:pt x="33093" y="263371"/>
                    <a:pt x="122610" y="335872"/>
                    <a:pt x="212127" y="408373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01017" y="1760590"/>
            <a:ext cx="4385125" cy="929345"/>
            <a:chOff x="5877017" y="1760589"/>
            <a:chExt cx="4385125" cy="929345"/>
          </a:xfrm>
        </p:grpSpPr>
        <p:sp>
          <p:nvSpPr>
            <p:cNvPr id="7" name="TextBox 6"/>
            <p:cNvSpPr txBox="1"/>
            <p:nvPr/>
          </p:nvSpPr>
          <p:spPr>
            <a:xfrm>
              <a:off x="6605300" y="1760589"/>
              <a:ext cx="36568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Компонент может реализовать поведение по умолчанию для операций манипулирования дочерними элементами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77017" y="2530136"/>
              <a:ext cx="861134" cy="159798"/>
            </a:xfrm>
            <a:custGeom>
              <a:avLst/>
              <a:gdLst>
                <a:gd name="connsiteX0" fmla="*/ 861134 w 861134"/>
                <a:gd name="connsiteY0" fmla="*/ 0 h 159798"/>
                <a:gd name="connsiteX1" fmla="*/ 408373 w 861134"/>
                <a:gd name="connsiteY1" fmla="*/ 97654 h 159798"/>
                <a:gd name="connsiteX2" fmla="*/ 0 w 861134"/>
                <a:gd name="connsiteY2" fmla="*/ 159798 h 15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134" h="159798">
                  <a:moveTo>
                    <a:pt x="861134" y="0"/>
                  </a:moveTo>
                  <a:cubicBezTo>
                    <a:pt x="706514" y="35510"/>
                    <a:pt x="551895" y="71021"/>
                    <a:pt x="408373" y="97654"/>
                  </a:cubicBezTo>
                  <a:cubicBezTo>
                    <a:pt x="264851" y="124287"/>
                    <a:pt x="132425" y="142042"/>
                    <a:pt x="0" y="159798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231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Компоненты, Составные объекты, древовидная структура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Составные объекты состоят из компонентов</a:t>
            </a:r>
          </a:p>
          <a:p>
            <a:pPr lvl="1"/>
            <a:r>
              <a:rPr lang="ru-RU" dirty="0"/>
              <a:t>Листья</a:t>
            </a:r>
          </a:p>
          <a:p>
            <a:pPr lvl="1"/>
            <a:r>
              <a:rPr lang="ru-RU" dirty="0"/>
              <a:t>Составные объекты</a:t>
            </a:r>
          </a:p>
          <a:p>
            <a:r>
              <a:rPr lang="ru-RU" dirty="0"/>
              <a:t>Листья и составные объекта формируют древовидную структуру</a:t>
            </a:r>
          </a:p>
          <a:p>
            <a:pPr lvl="1"/>
            <a:r>
              <a:rPr lang="ru-RU" dirty="0"/>
              <a:t>В корне содержится составной объект</a:t>
            </a:r>
          </a:p>
          <a:p>
            <a:pPr lvl="1"/>
            <a:r>
              <a:rPr lang="ru-RU" dirty="0"/>
              <a:t>Ветвями являются составные объекты, завершаемые листовыми узлами</a:t>
            </a:r>
          </a:p>
        </p:txBody>
      </p:sp>
    </p:spTree>
    <p:extLst>
      <p:ext uri="{BB962C8B-B14F-4D97-AF65-F5344CB8AC3E}">
        <p14:creationId xmlns:p14="http://schemas.microsoft.com/office/powerpoint/2010/main" val="30777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3E699-DD0A-436C-A8F4-F883E4F7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Компонуем фигуры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1F7D4-0676-4C87-BAC5-FCFFEFFA5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150" y="1690688"/>
            <a:ext cx="9961700" cy="47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7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F7C7-9861-42FA-AE9C-599B9E9A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Макрокоманда = Команда + Компоновщик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FD0107-F6F4-46F3-9636-E4C94C04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1" y="1606195"/>
            <a:ext cx="6624738" cy="52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4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519F-6544-42B3-9C92-038EDC08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реализации паттерна Компоновщик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2C234-2E34-45DF-BF47-A01FC68F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6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ссылок на родителей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5872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Хранение ссылки на родителя упрощает обход и обработку структуры</a:t>
            </a:r>
          </a:p>
          <a:p>
            <a:pPr lvl="1"/>
            <a:r>
              <a:rPr lang="ru-RU" dirty="0"/>
              <a:t>Обход вверх по структуре</a:t>
            </a:r>
          </a:p>
          <a:p>
            <a:pPr lvl="1"/>
            <a:r>
              <a:rPr lang="ru-RU" dirty="0"/>
              <a:t>Удаление компонента</a:t>
            </a:r>
          </a:p>
          <a:p>
            <a:r>
              <a:rPr lang="ru-RU" dirty="0"/>
              <a:t>Соблюдайте инвариант</a:t>
            </a:r>
          </a:p>
          <a:p>
            <a:pPr lvl="1"/>
            <a:r>
              <a:rPr lang="ru-RU" dirty="0"/>
              <a:t>Если объект </a:t>
            </a:r>
            <a:r>
              <a:rPr lang="en-US" dirty="0"/>
              <a:t>A </a:t>
            </a:r>
            <a:r>
              <a:rPr lang="ru-RU" dirty="0"/>
              <a:t>ссылается на объект </a:t>
            </a:r>
            <a:r>
              <a:rPr lang="en-US" dirty="0"/>
              <a:t>B</a:t>
            </a:r>
            <a:r>
              <a:rPr lang="ru-RU" dirty="0"/>
              <a:t> как на родителя, то для последнего объект </a:t>
            </a:r>
            <a:r>
              <a:rPr lang="en-US" dirty="0"/>
              <a:t>A </a:t>
            </a:r>
            <a:r>
              <a:rPr lang="ru-RU" dirty="0"/>
              <a:t>является потомком</a:t>
            </a:r>
          </a:p>
          <a:p>
            <a:pPr lvl="2"/>
            <a:r>
              <a:rPr lang="ru-RU" dirty="0"/>
              <a:t>Вариант решения: модифицировать ссылку на родителя только при </a:t>
            </a:r>
            <a:r>
              <a:rPr lang="en-US" dirty="0"/>
              <a:t>Add/Remove</a:t>
            </a:r>
            <a:r>
              <a:rPr lang="ru-RU" dirty="0"/>
              <a:t> (все дочерние элементы унаследуют эту особенность)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C11633-8157-DCC7-CD94-56DB236F2A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16" y="1825625"/>
            <a:ext cx="3314680" cy="475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6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Нужно ли совместное использование компонентов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09928" cy="4351338"/>
          </a:xfrm>
        </p:spPr>
        <p:txBody>
          <a:bodyPr/>
          <a:lstStyle/>
          <a:p>
            <a:r>
              <a:rPr lang="ru-RU" dirty="0"/>
              <a:t>Может применяться для уменьшения потребления памяти</a:t>
            </a:r>
          </a:p>
          <a:p>
            <a:r>
              <a:rPr lang="ru-RU" dirty="0"/>
              <a:t>Трудности</a:t>
            </a:r>
          </a:p>
          <a:p>
            <a:pPr lvl="1"/>
            <a:r>
              <a:rPr lang="ru-RU" dirty="0"/>
              <a:t>Неоднозначность при определении родительского узла</a:t>
            </a:r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631" y="2708920"/>
            <a:ext cx="516317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Максимизация интерфейса </a:t>
            </a:r>
            <a:r>
              <a:rPr lang="en-US" dirty="0"/>
              <a:t>Component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паттерна «Компоновщик» – прозрачность для клиентов</a:t>
            </a:r>
          </a:p>
          <a:p>
            <a:r>
              <a:rPr lang="ru-RU" dirty="0"/>
              <a:t>Дилемма</a:t>
            </a:r>
          </a:p>
          <a:p>
            <a:pPr lvl="1"/>
            <a:r>
              <a:rPr lang="en-US" dirty="0"/>
              <a:t>Component </a:t>
            </a:r>
            <a:r>
              <a:rPr lang="ru-RU" dirty="0"/>
              <a:t>должен содержать как можно больше операций, общих для </a:t>
            </a:r>
            <a:r>
              <a:rPr lang="en-US" dirty="0"/>
              <a:t>Leaf </a:t>
            </a:r>
            <a:r>
              <a:rPr lang="ru-RU" dirty="0"/>
              <a:t>и </a:t>
            </a:r>
            <a:r>
              <a:rPr lang="en-US" dirty="0"/>
              <a:t>Composite</a:t>
            </a:r>
          </a:p>
          <a:p>
            <a:pPr lvl="1"/>
            <a:r>
              <a:rPr lang="ru-RU" dirty="0"/>
              <a:t>Базовый класс должен определять только логичные для его подклассов операции</a:t>
            </a:r>
          </a:p>
          <a:p>
            <a:pPr lvl="2"/>
            <a:r>
              <a:rPr lang="ru-RU" dirty="0"/>
              <a:t>Для </a:t>
            </a:r>
            <a:r>
              <a:rPr lang="en-US" dirty="0"/>
              <a:t>Leaf </a:t>
            </a:r>
            <a:r>
              <a:rPr lang="ru-RU" dirty="0"/>
              <a:t>многие операции</a:t>
            </a:r>
            <a:r>
              <a:rPr lang="en-US" dirty="0"/>
              <a:t> Composite </a:t>
            </a:r>
            <a:r>
              <a:rPr lang="ru-RU" dirty="0"/>
              <a:t>не имеют смысла</a:t>
            </a:r>
          </a:p>
          <a:p>
            <a:pPr lvl="1"/>
            <a:r>
              <a:rPr lang="ru-RU" dirty="0"/>
              <a:t>Имеет смысл рассматривать </a:t>
            </a:r>
            <a:r>
              <a:rPr lang="en-US" dirty="0"/>
              <a:t>Leaf</a:t>
            </a:r>
            <a:r>
              <a:rPr lang="ru-RU" dirty="0"/>
              <a:t>, как компонент, у которого никогда не будет потомков</a:t>
            </a:r>
          </a:p>
        </p:txBody>
      </p:sp>
    </p:spTree>
    <p:extLst>
      <p:ext uri="{BB962C8B-B14F-4D97-AF65-F5344CB8AC3E}">
        <p14:creationId xmlns:p14="http://schemas.microsoft.com/office/powerpoint/2010/main" val="4098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Где поместить операции для управления потомками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корне иерархии (в классе </a:t>
            </a:r>
            <a:r>
              <a:rPr lang="en-US" dirty="0"/>
              <a:t>Component)</a:t>
            </a:r>
          </a:p>
          <a:p>
            <a:pPr lvl="1"/>
            <a:r>
              <a:rPr lang="ru-RU" dirty="0"/>
              <a:t>Прозрачность работы с компонентами для клиентов</a:t>
            </a:r>
          </a:p>
          <a:p>
            <a:pPr lvl="1"/>
            <a:r>
              <a:rPr lang="ru-RU" dirty="0"/>
              <a:t>Низкая безопасность</a:t>
            </a:r>
          </a:p>
          <a:p>
            <a:pPr lvl="2"/>
            <a:r>
              <a:rPr lang="ru-RU" dirty="0"/>
              <a:t>Клиент может попытаться добавить или удалить объект из листового узла</a:t>
            </a:r>
            <a:endParaRPr lang="en-US" dirty="0"/>
          </a:p>
          <a:p>
            <a:r>
              <a:rPr lang="ru-RU" dirty="0"/>
              <a:t>В классе </a:t>
            </a:r>
            <a:r>
              <a:rPr lang="en-US" dirty="0"/>
              <a:t>Composite</a:t>
            </a:r>
            <a:endParaRPr lang="ru-RU" dirty="0"/>
          </a:p>
          <a:p>
            <a:pPr lvl="1"/>
            <a:r>
              <a:rPr lang="ru-RU" dirty="0"/>
              <a:t>Повышается безопасность</a:t>
            </a:r>
          </a:p>
          <a:p>
            <a:pPr lvl="1"/>
            <a:r>
              <a:rPr lang="ru-RU" dirty="0"/>
              <a:t>Теряется прозрачность для клиентов</a:t>
            </a:r>
          </a:p>
          <a:p>
            <a:pPr lvl="2"/>
            <a:r>
              <a:rPr lang="ru-RU" dirty="0"/>
              <a:t>У листового и составного объектов разные интерфейсы</a:t>
            </a:r>
          </a:p>
          <a:p>
            <a:pPr lvl="2"/>
            <a:r>
              <a:rPr lang="ru-RU" dirty="0"/>
              <a:t>Необходимо прибегать к операторам приведения типов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0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</a:t>
            </a:r>
            <a:r>
              <a:rPr lang="ru-RU" dirty="0"/>
              <a:t>предоставляет операцию </a:t>
            </a:r>
            <a:r>
              <a:rPr lang="en-US" dirty="0" err="1"/>
              <a:t>GetComposite</a:t>
            </a:r>
            <a:r>
              <a:rPr lang="en-US" dirty="0"/>
              <a:t>()</a:t>
            </a:r>
            <a:endParaRPr lang="ru-RU" dirty="0"/>
          </a:p>
          <a:p>
            <a:pPr lvl="1"/>
            <a:r>
              <a:rPr lang="ru-RU" dirty="0"/>
              <a:t>По умолчанию возвращает </a:t>
            </a:r>
            <a:r>
              <a:rPr lang="en-US" dirty="0" err="1"/>
              <a:t>nullptr</a:t>
            </a:r>
            <a:r>
              <a:rPr lang="ru-RU" dirty="0"/>
              <a:t> (для листьев)</a:t>
            </a:r>
          </a:p>
          <a:p>
            <a:pPr lvl="1"/>
            <a:r>
              <a:rPr lang="en-US" dirty="0"/>
              <a:t>Composite </a:t>
            </a:r>
            <a:r>
              <a:rPr lang="ru-RU" dirty="0"/>
              <a:t>возвращает указатель на себя</a:t>
            </a:r>
          </a:p>
          <a:p>
            <a:r>
              <a:rPr lang="ru-RU" dirty="0"/>
              <a:t>Недостаток: частичная потеря прозрачности</a:t>
            </a:r>
          </a:p>
          <a:p>
            <a:pPr lvl="1"/>
            <a:r>
              <a:rPr lang="ru-RU" dirty="0"/>
              <a:t>Клиенты должны проверить результат </a:t>
            </a:r>
            <a:r>
              <a:rPr lang="en-US" dirty="0" err="1"/>
              <a:t>GetComposite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35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F9D4EC-6A8B-5CEE-3E80-DE05B5956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BACB6-A561-3EF9-FCAC-809D8082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4BB35-2911-78FD-8027-D1525C789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3962822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</a:t>
            </a: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«Компоновщик»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2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11" name="Объект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78" y="2132856"/>
            <a:ext cx="111617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7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Компромисс между безопасностью и прозрачностью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Единственный способ обеспечения прозрачности – объявить все операции с потомками в базовом классе</a:t>
            </a:r>
          </a:p>
          <a:p>
            <a:pPr lvl="1"/>
            <a:r>
              <a:rPr lang="ru-RU" dirty="0"/>
              <a:t>Недостаток – нет разумной реализации для операции </a:t>
            </a:r>
            <a:r>
              <a:rPr lang="en-US" dirty="0"/>
              <a:t>Add</a:t>
            </a:r>
            <a:r>
              <a:rPr lang="ru-RU" dirty="0"/>
              <a:t> для листовых объектов</a:t>
            </a:r>
          </a:p>
          <a:p>
            <a:r>
              <a:rPr lang="ru-RU" dirty="0"/>
              <a:t>В некоторых ситуациях можно отказаться от понятия листовых объектов вообще</a:t>
            </a:r>
          </a:p>
          <a:p>
            <a:pPr lvl="1"/>
            <a:r>
              <a:rPr lang="ru-RU" dirty="0"/>
              <a:t>Реализации </a:t>
            </a:r>
            <a:r>
              <a:rPr lang="en-US" dirty="0"/>
              <a:t>Scene Graph</a:t>
            </a:r>
            <a:r>
              <a:rPr lang="ru-RU" dirty="0"/>
              <a:t> в разных графических </a:t>
            </a:r>
            <a:r>
              <a:rPr lang="en-US" dirty="0"/>
              <a:t>API</a:t>
            </a:r>
            <a:endParaRPr lang="ru-RU" dirty="0"/>
          </a:p>
          <a:p>
            <a:pPr lvl="1"/>
            <a:r>
              <a:rPr lang="ru-RU" dirty="0"/>
              <a:t>Лист – узел, не содержащий дочерних узлов</a:t>
            </a:r>
          </a:p>
        </p:txBody>
      </p:sp>
    </p:spTree>
    <p:extLst>
      <p:ext uri="{BB962C8B-B14F-4D97-AF65-F5344CB8AC3E}">
        <p14:creationId xmlns:p14="http://schemas.microsoft.com/office/powerpoint/2010/main" val="4172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5DF4-9D9F-46A8-8079-4370738C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следования потомков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C9E1-4FC9-4762-8A1C-5529A69E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Z-order</a:t>
            </a:r>
            <a:r>
              <a:rPr lang="ru-RU" dirty="0"/>
              <a:t> фигур</a:t>
            </a:r>
          </a:p>
          <a:p>
            <a:r>
              <a:rPr lang="ru-RU" dirty="0"/>
              <a:t>Порядок узлов</a:t>
            </a:r>
            <a:r>
              <a:rPr lang="en-US" dirty="0"/>
              <a:t> </a:t>
            </a:r>
            <a:r>
              <a:rPr lang="ru-RU" dirty="0"/>
              <a:t>в синтаксическом дереве</a:t>
            </a:r>
          </a:p>
          <a:p>
            <a:r>
              <a:rPr lang="ru-RU" dirty="0"/>
              <a:t>Нужно учитывать порядок при проектировании интерфейсов доступа к потомкам</a:t>
            </a:r>
          </a:p>
        </p:txBody>
      </p:sp>
    </p:spTree>
    <p:extLst>
      <p:ext uri="{BB962C8B-B14F-4D97-AF65-F5344CB8AC3E}">
        <p14:creationId xmlns:p14="http://schemas.microsoft.com/office/powerpoint/2010/main" val="425126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5A8-BED6-4BAA-95FA-3D4370B1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Кеширование для повышения производительности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F3FF5-01DA-40FA-9207-3C0492348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1936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Composite </a:t>
            </a:r>
            <a:r>
              <a:rPr lang="ru-RU"/>
              <a:t>может кешировать результаты</a:t>
            </a:r>
          </a:p>
          <a:p>
            <a:pPr lvl="1"/>
            <a:r>
              <a:rPr lang="ru-RU"/>
              <a:t>Охватывающие прямоугольники потомков</a:t>
            </a:r>
          </a:p>
          <a:p>
            <a:r>
              <a:rPr lang="ru-RU"/>
              <a:t>Нужно следить за валидностью кэша</a:t>
            </a:r>
          </a:p>
          <a:p>
            <a:r>
              <a:rPr lang="ru-RU"/>
              <a:t>Элементы могут уведомлять своего родителя об изменении свойств</a:t>
            </a:r>
          </a:p>
          <a:p>
            <a:pPr lvl="1"/>
            <a:r>
              <a:rPr lang="ru-RU"/>
              <a:t>В ответ на изменение свойств дочерних элементов объект-владелец сбрасывает кэш</a:t>
            </a:r>
          </a:p>
          <a:p>
            <a:pPr lvl="1"/>
            <a:r>
              <a:rPr lang="ru-RU"/>
              <a:t>Затем рекурсивно уведобляет своих владельцев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83033-391C-C529-F85F-E81017B87627}"/>
              </a:ext>
            </a:extLst>
          </p:cNvPr>
          <p:cNvSpPr/>
          <p:nvPr/>
        </p:nvSpPr>
        <p:spPr>
          <a:xfrm>
            <a:off x="7494571" y="5371487"/>
            <a:ext cx="708036" cy="6078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3A647A-44E1-85E2-BEF4-1E5C0383834B}"/>
              </a:ext>
            </a:extLst>
          </p:cNvPr>
          <p:cNvSpPr/>
          <p:nvPr/>
        </p:nvSpPr>
        <p:spPr>
          <a:xfrm>
            <a:off x="9415950" y="1406765"/>
            <a:ext cx="792088" cy="8022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B50657-ED9C-C272-800D-06E7484C7C20}"/>
              </a:ext>
            </a:extLst>
          </p:cNvPr>
          <p:cNvSpPr/>
          <p:nvPr/>
        </p:nvSpPr>
        <p:spPr>
          <a:xfrm>
            <a:off x="8661662" y="2645289"/>
            <a:ext cx="792088" cy="8022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F4B62-4FA8-22EF-A7AE-74F941804FF9}"/>
              </a:ext>
            </a:extLst>
          </p:cNvPr>
          <p:cNvSpPr/>
          <p:nvPr/>
        </p:nvSpPr>
        <p:spPr>
          <a:xfrm>
            <a:off x="8644223" y="5412739"/>
            <a:ext cx="745032" cy="5666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02E50-E573-D5D2-D4D4-B6B4DABFBF3E}"/>
              </a:ext>
            </a:extLst>
          </p:cNvPr>
          <p:cNvSpPr/>
          <p:nvPr/>
        </p:nvSpPr>
        <p:spPr>
          <a:xfrm>
            <a:off x="10208038" y="2762770"/>
            <a:ext cx="928522" cy="5672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0D98BD-D255-A1F3-6477-51D6599979E4}"/>
              </a:ext>
            </a:extLst>
          </p:cNvPr>
          <p:cNvSpPr/>
          <p:nvPr/>
        </p:nvSpPr>
        <p:spPr>
          <a:xfrm>
            <a:off x="9227023" y="4001294"/>
            <a:ext cx="792088" cy="80220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ED522-87F0-6557-A6E6-52D2A3D4754F}"/>
              </a:ext>
            </a:extLst>
          </p:cNvPr>
          <p:cNvSpPr/>
          <p:nvPr/>
        </p:nvSpPr>
        <p:spPr>
          <a:xfrm>
            <a:off x="8086608" y="4001294"/>
            <a:ext cx="792088" cy="80220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699599-D19E-DB82-AA1F-AC415305DEA8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 flipH="1">
            <a:off x="8482652" y="3330016"/>
            <a:ext cx="295009" cy="67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C511AA-A333-4EE9-9B1D-28786B82779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337751" y="3330016"/>
            <a:ext cx="285316" cy="67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722624-4B3E-BC17-DA74-1B257C1F181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9057706" y="2091492"/>
            <a:ext cx="474243" cy="55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D02D8C-77D0-2FB8-F9F4-5C7A62B5254B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0092039" y="2091492"/>
            <a:ext cx="580260" cy="67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F645BF-3BEE-4AD7-C70D-A568369AA993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8762697" y="4686021"/>
            <a:ext cx="254042" cy="726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D9E1CD-0C49-7B37-D3BE-7528FA2C64C6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 flipH="1">
            <a:off x="7848589" y="4686021"/>
            <a:ext cx="354018" cy="68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паттерна «Компоновщик»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Трудно запретить добавлять внутрь </a:t>
            </a:r>
            <a:r>
              <a:rPr lang="en-US" dirty="0"/>
              <a:t>Composite </a:t>
            </a:r>
            <a:r>
              <a:rPr lang="ru-RU" dirty="0"/>
              <a:t>определенных типов объектов</a:t>
            </a:r>
          </a:p>
          <a:p>
            <a:pPr lvl="1"/>
            <a:r>
              <a:rPr lang="ru-RU" dirty="0"/>
              <a:t>Нужны проверки типов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01281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дочерних компонентов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языках без сборщика мусора удаление дочерних узлов лучше поручить классу </a:t>
            </a:r>
            <a:r>
              <a:rPr lang="en-US" dirty="0"/>
              <a:t>Composite</a:t>
            </a:r>
            <a:r>
              <a:rPr lang="ru-RU" dirty="0"/>
              <a:t> в момент его уничтожения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рекомендуется использовать</a:t>
            </a:r>
            <a:r>
              <a:rPr lang="en-US" dirty="0"/>
              <a:t> </a:t>
            </a:r>
            <a:r>
              <a:rPr lang="ru-RU" dirty="0"/>
              <a:t>умные указатели</a:t>
            </a:r>
          </a:p>
          <a:p>
            <a:r>
              <a:rPr lang="ru-RU" dirty="0"/>
              <a:t>При совместном использовании компонентов удаление должно происходить при отсутствии других владельцев</a:t>
            </a:r>
          </a:p>
          <a:p>
            <a:pPr lvl="1"/>
            <a:r>
              <a:rPr lang="ru-RU" dirty="0"/>
              <a:t>При наличии ссылок на родителя – не забыть обновить список родительских узлов при удалении родителя</a:t>
            </a:r>
          </a:p>
        </p:txBody>
      </p:sp>
    </p:spTree>
    <p:extLst>
      <p:ext uri="{BB962C8B-B14F-4D97-AF65-F5344CB8AC3E}">
        <p14:creationId xmlns:p14="http://schemas.microsoft.com/office/powerpoint/2010/main" val="11688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Композиция или агрегация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Зависит от природы составного объекта и его отношения с дочерними объектами</a:t>
            </a:r>
          </a:p>
          <a:p>
            <a:pPr lvl="1"/>
            <a:r>
              <a:rPr lang="ru-RU" dirty="0"/>
              <a:t>Для сгруппированных фигур логично использовать композицию</a:t>
            </a:r>
          </a:p>
          <a:p>
            <a:pPr lvl="1"/>
            <a:r>
              <a:rPr lang="ru-RU" dirty="0"/>
              <a:t>Для сформированного отряда юнитов в </a:t>
            </a:r>
            <a:r>
              <a:rPr lang="en-US" dirty="0"/>
              <a:t>Real Time Strategy </a:t>
            </a:r>
            <a:r>
              <a:rPr lang="ru-RU" dirty="0"/>
              <a:t>логично использовать агрегацию</a:t>
            </a:r>
          </a:p>
        </p:txBody>
      </p:sp>
    </p:spTree>
    <p:extLst>
      <p:ext uri="{BB962C8B-B14F-4D97-AF65-F5344CB8AC3E}">
        <p14:creationId xmlns:p14="http://schemas.microsoft.com/office/powerpoint/2010/main" val="312750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Размещение операций для работы с потомками в классе фигур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8301" y="1908427"/>
            <a:ext cx="9035397" cy="49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Размещение операций для работы с потомками в интерфейсе </a:t>
            </a:r>
            <a:r>
              <a:rPr lang="en-US" dirty="0" err="1"/>
              <a:t>IGroup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3116" y="1844824"/>
            <a:ext cx="8336192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en-US" dirty="0" err="1"/>
              <a:t>GetFrame</a:t>
            </a:r>
            <a:r>
              <a:rPr lang="en-US" dirty="0"/>
              <a:t>() </a:t>
            </a:r>
            <a:r>
              <a:rPr lang="ru-RU" dirty="0"/>
              <a:t>и </a:t>
            </a:r>
            <a:r>
              <a:rPr lang="en-US" dirty="0" err="1"/>
              <a:t>SetFrame</a:t>
            </a:r>
            <a:r>
              <a:rPr lang="en-US" dirty="0"/>
              <a:t>() </a:t>
            </a:r>
            <a:r>
              <a:rPr lang="ru-RU" dirty="0"/>
              <a:t>в классе </a:t>
            </a:r>
            <a:r>
              <a:rPr lang="en-US" dirty="0" err="1"/>
              <a:t>GroupShape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GetFrame</a:t>
            </a:r>
            <a:r>
              <a:rPr lang="en-US" dirty="0"/>
              <a:t>()</a:t>
            </a:r>
            <a:endParaRPr lang="ru-RU" dirty="0"/>
          </a:p>
          <a:p>
            <a:pPr lvl="1"/>
            <a:r>
              <a:rPr lang="ru-RU" dirty="0"/>
              <a:t>вернуть прямоугольник, ограничивающий находящиеся внутри группы фигуры</a:t>
            </a:r>
          </a:p>
          <a:p>
            <a:r>
              <a:rPr lang="en-US" dirty="0" err="1"/>
              <a:t>SetFrame</a:t>
            </a:r>
            <a:r>
              <a:rPr lang="en-US" dirty="0"/>
              <a:t>()</a:t>
            </a:r>
            <a:endParaRPr lang="ru-RU" dirty="0"/>
          </a:p>
          <a:p>
            <a:pPr lvl="1"/>
            <a:r>
              <a:rPr lang="ru-RU" dirty="0"/>
              <a:t>изменить координаты и размеры фигур внутри группы пропорционально их координатам и размерам внутри фигуры</a:t>
            </a:r>
          </a:p>
          <a:p>
            <a:r>
              <a:rPr lang="ru-RU" dirty="0"/>
              <a:t>Обработать пустые группы или не допустить их появления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6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Программа для показа слайдов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Слайд</a:t>
            </a:r>
          </a:p>
          <a:p>
            <a:pPr lvl="1"/>
            <a:r>
              <a:rPr lang="ru-RU" dirty="0"/>
              <a:t>Имеет размеры и цвет фона</a:t>
            </a:r>
          </a:p>
          <a:p>
            <a:pPr lvl="1"/>
            <a:r>
              <a:rPr lang="ru-RU" dirty="0"/>
              <a:t>Содержит фигуры</a:t>
            </a:r>
          </a:p>
          <a:p>
            <a:r>
              <a:rPr lang="ru-RU" dirty="0"/>
              <a:t>Фигура – объект на слайде</a:t>
            </a:r>
          </a:p>
          <a:p>
            <a:pPr lvl="1"/>
            <a:r>
              <a:rPr lang="ru-RU" dirty="0"/>
              <a:t>Есть разные типы фигур</a:t>
            </a:r>
            <a:r>
              <a:rPr lang="en-US" dirty="0"/>
              <a:t> </a:t>
            </a:r>
            <a:endParaRPr lang="ru-RU" dirty="0"/>
          </a:p>
          <a:p>
            <a:pPr lvl="2"/>
            <a:r>
              <a:rPr lang="ru-RU" dirty="0"/>
              <a:t>Прямоугольники, эллипсы, треугольники и т.п.</a:t>
            </a:r>
          </a:p>
          <a:p>
            <a:pPr lvl="1"/>
            <a:r>
              <a:rPr lang="ru-RU" dirty="0"/>
              <a:t>Свойства фигур: координаты, размер, стили</a:t>
            </a:r>
          </a:p>
        </p:txBody>
      </p:sp>
    </p:spTree>
    <p:extLst>
      <p:ext uri="{BB962C8B-B14F-4D97-AF65-F5344CB8AC3E}">
        <p14:creationId xmlns:p14="http://schemas.microsoft.com/office/powerpoint/2010/main" val="10959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размеров группы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2207569" y="2780929"/>
            <a:ext cx="2223489" cy="2042847"/>
            <a:chOff x="2564535" y="4338481"/>
            <a:chExt cx="1512895" cy="1279797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478787" y="4338481"/>
              <a:ext cx="231117" cy="52964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2816684" y="5052949"/>
              <a:ext cx="1008597" cy="56532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22225" cap="flat" cmpd="sng" algn="ctr">
              <a:solidFill>
                <a:srgbClr val="CA266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Равнобедренный треугольник 6"/>
            <p:cNvSpPr/>
            <p:nvPr/>
          </p:nvSpPr>
          <p:spPr>
            <a:xfrm>
              <a:off x="2564535" y="4472959"/>
              <a:ext cx="1512895" cy="57999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22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2207567" y="2780928"/>
            <a:ext cx="2209548" cy="2042848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3222246"/>
            <a:ext cx="3456384" cy="1214867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>
            <a:off x="6109942" y="3222246"/>
            <a:ext cx="3442442" cy="1214866"/>
            <a:chOff x="2564535" y="4338481"/>
            <a:chExt cx="1512895" cy="1279797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3478787" y="4338481"/>
              <a:ext cx="231117" cy="52964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2816684" y="5052949"/>
              <a:ext cx="1008597" cy="565329"/>
            </a:xfrm>
            <a:prstGeom prst="rect">
              <a:avLst/>
            </a:prstGeom>
            <a:solidFill>
              <a:srgbClr val="ED7D31">
                <a:lumMod val="50000"/>
              </a:srgbClr>
            </a:solidFill>
            <a:ln w="22225" cap="flat" cmpd="sng" algn="ctr">
              <a:solidFill>
                <a:srgbClr val="CA266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Равнобедренный треугольник 13"/>
            <p:cNvSpPr/>
            <p:nvPr/>
          </p:nvSpPr>
          <p:spPr>
            <a:xfrm>
              <a:off x="2564535" y="4472959"/>
              <a:ext cx="1512895" cy="57999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22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ru-RU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37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Способы реализации </a:t>
            </a:r>
            <a:r>
              <a:rPr lang="en-US" dirty="0" err="1"/>
              <a:t>GetLineStyle</a:t>
            </a:r>
            <a:r>
              <a:rPr lang="en-US" dirty="0"/>
              <a:t>()/</a:t>
            </a:r>
            <a:r>
              <a:rPr lang="en-US" dirty="0" err="1"/>
              <a:t>GetFillStyle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Если все фигуры имеют одинаковый стиль, вернуть его, иначе</a:t>
            </a:r>
            <a:r>
              <a:rPr lang="en-US" dirty="0"/>
              <a:t> </a:t>
            </a:r>
            <a:r>
              <a:rPr lang="ru-RU" dirty="0"/>
              <a:t>вернуть </a:t>
            </a:r>
            <a:r>
              <a:rPr lang="en-US" dirty="0"/>
              <a:t>null</a:t>
            </a:r>
            <a:r>
              <a:rPr lang="ru-RU" dirty="0"/>
              <a:t> (в </a:t>
            </a:r>
            <a:r>
              <a:rPr lang="en-US" dirty="0"/>
              <a:t>C++</a:t>
            </a:r>
            <a:r>
              <a:rPr lang="ru-RU" dirty="0"/>
              <a:t> можно использовать </a:t>
            </a:r>
            <a:r>
              <a:rPr lang="en-US" dirty="0"/>
              <a:t>std::optional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 err="1"/>
              <a:t>GroupShape</a:t>
            </a:r>
            <a:r>
              <a:rPr lang="en-US" dirty="0"/>
              <a:t>::</a:t>
            </a:r>
            <a:r>
              <a:rPr lang="en-US" dirty="0" err="1"/>
              <a:t>GetLineStyle</a:t>
            </a:r>
            <a:r>
              <a:rPr lang="en-US" dirty="0"/>
              <a:t> </a:t>
            </a:r>
            <a:r>
              <a:rPr lang="ru-RU" dirty="0"/>
              <a:t>возвращает интерфейс </a:t>
            </a:r>
            <a:r>
              <a:rPr lang="en-US" dirty="0" err="1"/>
              <a:t>ILineStyle</a:t>
            </a:r>
            <a:endParaRPr lang="en-US" dirty="0"/>
          </a:p>
          <a:p>
            <a:pPr lvl="1"/>
            <a:r>
              <a:rPr lang="ru-RU" dirty="0"/>
              <a:t>Реализация </a:t>
            </a:r>
            <a:r>
              <a:rPr lang="en-US" dirty="0" err="1"/>
              <a:t>ILineStyle</a:t>
            </a:r>
            <a:r>
              <a:rPr lang="en-US" dirty="0"/>
              <a:t>::</a:t>
            </a:r>
            <a:r>
              <a:rPr lang="en-US" dirty="0" err="1"/>
              <a:t>GetColor</a:t>
            </a:r>
            <a:r>
              <a:rPr lang="en-US" dirty="0"/>
              <a:t>() </a:t>
            </a:r>
            <a:r>
              <a:rPr lang="ru-RU" dirty="0"/>
              <a:t>возвращает </a:t>
            </a:r>
            <a:r>
              <a:rPr lang="en-US" dirty="0"/>
              <a:t>optional&lt;</a:t>
            </a:r>
            <a:r>
              <a:rPr lang="en-US" dirty="0" err="1"/>
              <a:t>RGBAColor</a:t>
            </a:r>
            <a:r>
              <a:rPr lang="en-US" dirty="0"/>
              <a:t>&gt;</a:t>
            </a:r>
          </a:p>
          <a:p>
            <a:pPr lvl="2"/>
            <a:r>
              <a:rPr lang="en-US" dirty="0" err="1"/>
              <a:t>nullopt</a:t>
            </a:r>
            <a:r>
              <a:rPr lang="ru-RU" dirty="0"/>
              <a:t>: цвет линий у фигур внутри группы различается</a:t>
            </a:r>
          </a:p>
          <a:p>
            <a:pPr lvl="2"/>
            <a:r>
              <a:rPr lang="ru-RU" dirty="0"/>
              <a:t>цвет: цвет линий у фигур внутри группы одинаковый</a:t>
            </a:r>
          </a:p>
          <a:p>
            <a:pPr lvl="2"/>
            <a:r>
              <a:rPr lang="ru-RU" dirty="0"/>
              <a:t>Альтернативы</a:t>
            </a:r>
          </a:p>
          <a:p>
            <a:pPr lvl="3"/>
            <a:r>
              <a:rPr lang="ru-RU" dirty="0"/>
              <a:t>Нулевой/ненулевой указатель на цвет</a:t>
            </a:r>
          </a:p>
          <a:p>
            <a:pPr lvl="3"/>
            <a:r>
              <a:rPr lang="ru-RU" dirty="0"/>
              <a:t>Зарезервированное значение для представления неопределенного цвета</a:t>
            </a:r>
          </a:p>
          <a:p>
            <a:pPr lvl="3"/>
            <a:r>
              <a:rPr lang="en-US" dirty="0"/>
              <a:t>std::variant</a:t>
            </a:r>
            <a:endParaRPr lang="ru-RU" dirty="0"/>
          </a:p>
          <a:p>
            <a:pPr lvl="3"/>
            <a:r>
              <a:rPr lang="ru-RU" dirty="0"/>
              <a:t>Методы, вроде </a:t>
            </a:r>
            <a:r>
              <a:rPr lang="en-US" dirty="0" err="1"/>
              <a:t>IsColorInitialized</a:t>
            </a:r>
            <a:r>
              <a:rPr lang="en-US" dirty="0"/>
              <a:t>()</a:t>
            </a:r>
          </a:p>
          <a:p>
            <a:pPr lvl="1"/>
            <a:r>
              <a:rPr lang="ru-RU" dirty="0"/>
              <a:t>Другие методы </a:t>
            </a:r>
            <a:r>
              <a:rPr lang="en-US" dirty="0" err="1"/>
              <a:t>ILineStyle</a:t>
            </a:r>
            <a:r>
              <a:rPr lang="en-US" dirty="0"/>
              <a:t> </a:t>
            </a:r>
            <a:r>
              <a:rPr lang="ru-RU" dirty="0"/>
              <a:t>должны быть</a:t>
            </a:r>
            <a:r>
              <a:rPr lang="en-US" dirty="0"/>
              <a:t> </a:t>
            </a:r>
            <a:r>
              <a:rPr lang="ru-RU" dirty="0"/>
              <a:t>реализованы аналогично</a:t>
            </a:r>
          </a:p>
        </p:txBody>
      </p:sp>
    </p:spTree>
    <p:extLst>
      <p:ext uri="{BB962C8B-B14F-4D97-AF65-F5344CB8AC3E}">
        <p14:creationId xmlns:p14="http://schemas.microsoft.com/office/powerpoint/2010/main" val="8995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Способы реализации </a:t>
            </a:r>
            <a:r>
              <a:rPr lang="en-US" dirty="0" err="1"/>
              <a:t>SetFillStyle</a:t>
            </a:r>
            <a:r>
              <a:rPr lang="en-US" dirty="0"/>
              <a:t>()/</a:t>
            </a:r>
            <a:r>
              <a:rPr lang="en-US" dirty="0" err="1"/>
              <a:t>SetLineStyle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Заменить стиль заливки/линий фигур внутри группы</a:t>
            </a:r>
            <a:endParaRPr lang="en-US" dirty="0"/>
          </a:p>
          <a:p>
            <a:pPr lvl="1"/>
            <a:r>
              <a:rPr lang="ru-RU" dirty="0"/>
              <a:t>Минусы – заменяет стиль целиком, а не его часть</a:t>
            </a:r>
          </a:p>
          <a:p>
            <a:r>
              <a:rPr lang="ru-RU" dirty="0"/>
              <a:t>Отказаться от </a:t>
            </a:r>
            <a:r>
              <a:rPr lang="en-US" dirty="0"/>
              <a:t>Set*Style</a:t>
            </a:r>
            <a:r>
              <a:rPr lang="ru-RU" dirty="0"/>
              <a:t>, использовать для этих целей </a:t>
            </a:r>
            <a:r>
              <a:rPr lang="en-US" dirty="0"/>
              <a:t>setter-</a:t>
            </a:r>
            <a:r>
              <a:rPr lang="ru-RU" dirty="0"/>
              <a:t>ы полученного у фигуры </a:t>
            </a:r>
            <a:r>
              <a:rPr lang="en-US" dirty="0" err="1"/>
              <a:t>IStyle</a:t>
            </a:r>
            <a:endParaRPr lang="ru-RU" dirty="0"/>
          </a:p>
          <a:p>
            <a:pPr lvl="1"/>
            <a:r>
              <a:rPr lang="ru-RU" dirty="0"/>
              <a:t>Позволяет более точно управлять компонентами стилей – цвет, толщина линий, включение/отключение заливки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1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Вопросы над которыми нужно подумать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Некоторые операции могут потребовать хранения доп. информации внутри самой группы</a:t>
            </a:r>
          </a:p>
          <a:p>
            <a:r>
              <a:rPr lang="ru-RU" dirty="0"/>
              <a:t>Вращение группы</a:t>
            </a:r>
          </a:p>
          <a:p>
            <a:pPr lvl="1"/>
            <a:r>
              <a:rPr lang="ru-RU" dirty="0"/>
              <a:t>Группа хранит угол поворота, не изменяя угол поворота и координаты фигур внутри себя</a:t>
            </a:r>
          </a:p>
          <a:p>
            <a:pPr lvl="1"/>
            <a:r>
              <a:rPr lang="ru-RU" dirty="0"/>
              <a:t>Перед рисованием своих фигур группа может настроить необходимые геометрические преобразования в </a:t>
            </a:r>
            <a:r>
              <a:rPr lang="en-US" dirty="0"/>
              <a:t>canvas</a:t>
            </a:r>
            <a:endParaRPr lang="ru-RU" dirty="0"/>
          </a:p>
          <a:p>
            <a:pPr lvl="2"/>
            <a:r>
              <a:rPr lang="ru-RU" dirty="0"/>
              <a:t>Альтернатива – дочерние элементы запрашивают базовую трансформацию о своего родителя</a:t>
            </a:r>
          </a:p>
          <a:p>
            <a:pPr lvl="1"/>
            <a:r>
              <a:rPr lang="ru-RU" dirty="0"/>
              <a:t>При разгруппировании фигура пересчитывает координаты фигур, чтобы они заняли нужное положение на слайде</a:t>
            </a:r>
            <a:endParaRPr lang="en-US" dirty="0"/>
          </a:p>
          <a:p>
            <a:r>
              <a:rPr lang="ru-RU" dirty="0"/>
              <a:t>Можно ли делать пустые группы</a:t>
            </a:r>
            <a:r>
              <a:rPr lang="en-US" dirty="0"/>
              <a:t>?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45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02BF9-92B4-4025-997C-7D7E291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составными стилями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1BE4D6-5181-4234-8D63-FE942E045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19" y="1628800"/>
            <a:ext cx="9419376" cy="4968553"/>
          </a:xfrm>
        </p:spPr>
      </p:pic>
    </p:spTree>
    <p:extLst>
      <p:ext uri="{BB962C8B-B14F-4D97-AF65-F5344CB8AC3E}">
        <p14:creationId xmlns:p14="http://schemas.microsoft.com/office/powerpoint/2010/main" val="335097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7C1B-D1B5-4EE3-9ECB-8A52C2C0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BC7F8-B225-4164-82E4-1E26A11B5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66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/>
          <p:cNvSpPr/>
          <p:nvPr/>
        </p:nvSpPr>
        <p:spPr>
          <a:xfrm>
            <a:off x="2783632" y="2352799"/>
            <a:ext cx="6098930" cy="388843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783632" y="5320594"/>
            <a:ext cx="6098930" cy="88933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002788" y="4338481"/>
            <a:ext cx="231117" cy="529644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646288" y="3140968"/>
            <a:ext cx="851314" cy="851314"/>
          </a:xfrm>
          <a:prstGeom prst="ellipse">
            <a:avLst/>
          </a:prstGeom>
          <a:solidFill>
            <a:srgbClr val="FAFA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340685" y="5052950"/>
            <a:ext cx="1008597" cy="565329"/>
          </a:xfrm>
          <a:prstGeom prst="rect">
            <a:avLst/>
          </a:prstGeom>
          <a:solidFill>
            <a:srgbClr val="ED7D31">
              <a:lumMod val="50000"/>
            </a:srgbClr>
          </a:solidFill>
          <a:ln w="22225" cap="flat" cmpd="sng" algn="ctr">
            <a:solidFill>
              <a:srgbClr val="CA266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Равнобедренный треугольник 25"/>
          <p:cNvSpPr/>
          <p:nvPr/>
        </p:nvSpPr>
        <p:spPr>
          <a:xfrm>
            <a:off x="4088536" y="4472959"/>
            <a:ext cx="1512895" cy="579990"/>
          </a:xfrm>
          <a:prstGeom prst="triangle">
            <a:avLst/>
          </a:prstGeom>
          <a:solidFill>
            <a:sysClr val="windowText" lastClr="000000">
              <a:lumMod val="65000"/>
              <a:lumOff val="35000"/>
            </a:sysClr>
          </a:solidFill>
          <a:ln w="2222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6428469" y="5531059"/>
            <a:ext cx="1335956" cy="326728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ru-RU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Выноска 1 29"/>
          <p:cNvSpPr/>
          <p:nvPr/>
        </p:nvSpPr>
        <p:spPr>
          <a:xfrm>
            <a:off x="1631504" y="1674803"/>
            <a:ext cx="1779252" cy="451167"/>
          </a:xfrm>
          <a:prstGeom prst="borderCallout1">
            <a:avLst>
              <a:gd name="adj1" fmla="val 79499"/>
              <a:gd name="adj2" fmla="val 104462"/>
              <a:gd name="adj3" fmla="val 219467"/>
              <a:gd name="adj4" fmla="val 13172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Задний фон</a:t>
            </a:r>
          </a:p>
        </p:txBody>
      </p:sp>
      <p:sp>
        <p:nvSpPr>
          <p:cNvPr id="31" name="Выноска 1 30"/>
          <p:cNvSpPr/>
          <p:nvPr/>
        </p:nvSpPr>
        <p:spPr>
          <a:xfrm>
            <a:off x="2309283" y="3772708"/>
            <a:ext cx="1779252" cy="451167"/>
          </a:xfrm>
          <a:prstGeom prst="borderCallout1">
            <a:avLst>
              <a:gd name="adj1" fmla="val 79499"/>
              <a:gd name="adj2" fmla="val 104462"/>
              <a:gd name="adj3" fmla="val 219467"/>
              <a:gd name="adj4" fmla="val 13172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Фигуры</a:t>
            </a:r>
          </a:p>
        </p:txBody>
      </p:sp>
    </p:spTree>
    <p:extLst>
      <p:ext uri="{BB962C8B-B14F-4D97-AF65-F5344CB8AC3E}">
        <p14:creationId xmlns:p14="http://schemas.microsoft.com/office/powerpoint/2010/main" val="9001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Фигура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Свойства</a:t>
            </a:r>
          </a:p>
          <a:p>
            <a:pPr lvl="1"/>
            <a:r>
              <a:rPr lang="ru-RU" dirty="0"/>
              <a:t>Координаты и размеры</a:t>
            </a:r>
          </a:p>
          <a:p>
            <a:pPr lvl="1"/>
            <a:r>
              <a:rPr lang="ru-RU" dirty="0"/>
              <a:t>Стили закрашивания внутренней области фигуры и границы</a:t>
            </a:r>
          </a:p>
          <a:p>
            <a:pPr lvl="2"/>
            <a:r>
              <a:rPr lang="ru-RU" dirty="0"/>
              <a:t>Цвет, толщина обводки, штриховка</a:t>
            </a:r>
          </a:p>
          <a:p>
            <a:r>
              <a:rPr lang="ru-RU" dirty="0"/>
              <a:t>Все фигуры реализуют интерфейс </a:t>
            </a:r>
            <a:r>
              <a:rPr lang="en-US" dirty="0" err="1"/>
              <a:t>IDrawable</a:t>
            </a:r>
            <a:r>
              <a:rPr lang="ru-RU" dirty="0"/>
              <a:t>, позволяя рисовать их на холсте</a:t>
            </a:r>
          </a:p>
          <a:p>
            <a:pPr lvl="1"/>
            <a:r>
              <a:rPr lang="ru-RU" dirty="0"/>
              <a:t>Каждый тип фигур, рисует себя по-своему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B2A043-385E-483B-8B6F-56C6F21DC0CE}"/>
              </a:ext>
            </a:extLst>
          </p:cNvPr>
          <p:cNvSpPr/>
          <p:nvPr/>
        </p:nvSpPr>
        <p:spPr>
          <a:xfrm>
            <a:off x="7968208" y="4913288"/>
            <a:ext cx="2448272" cy="1263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32767F-4DAB-450D-B84F-D414887DA042}"/>
              </a:ext>
            </a:extLst>
          </p:cNvPr>
          <p:cNvCxnSpPr>
            <a:cxnSpLocks/>
          </p:cNvCxnSpPr>
          <p:nvPr/>
        </p:nvCxnSpPr>
        <p:spPr>
          <a:xfrm>
            <a:off x="7968208" y="5905352"/>
            <a:ext cx="0" cy="59417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12B940-02D7-4342-9522-642AFBDD0C68}"/>
              </a:ext>
            </a:extLst>
          </p:cNvPr>
          <p:cNvCxnSpPr>
            <a:cxnSpLocks/>
          </p:cNvCxnSpPr>
          <p:nvPr/>
        </p:nvCxnSpPr>
        <p:spPr>
          <a:xfrm>
            <a:off x="10416480" y="5905352"/>
            <a:ext cx="0" cy="59417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39B99-CEFA-4E66-A72D-63C21BAF3FCB}"/>
              </a:ext>
            </a:extLst>
          </p:cNvPr>
          <p:cNvCxnSpPr>
            <a:cxnSpLocks/>
          </p:cNvCxnSpPr>
          <p:nvPr/>
        </p:nvCxnSpPr>
        <p:spPr>
          <a:xfrm>
            <a:off x="7968208" y="6381328"/>
            <a:ext cx="244827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8478AC-158A-4247-BBBD-1167AF2632A7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7176120" y="6176963"/>
            <a:ext cx="201622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DC6ED3-E6E4-4611-8EF0-001395E402BD}"/>
              </a:ext>
            </a:extLst>
          </p:cNvPr>
          <p:cNvCxnSpPr>
            <a:cxnSpLocks/>
          </p:cNvCxnSpPr>
          <p:nvPr/>
        </p:nvCxnSpPr>
        <p:spPr>
          <a:xfrm flipH="1">
            <a:off x="7176120" y="4913288"/>
            <a:ext cx="201622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934D0-6BB0-4AF5-BE46-457F6E192296}"/>
              </a:ext>
            </a:extLst>
          </p:cNvPr>
          <p:cNvCxnSpPr>
            <a:cxnSpLocks/>
          </p:cNvCxnSpPr>
          <p:nvPr/>
        </p:nvCxnSpPr>
        <p:spPr>
          <a:xfrm>
            <a:off x="7392144" y="4913288"/>
            <a:ext cx="0" cy="12636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 фигуры</a:t>
            </a:r>
          </a:p>
        </p:txBody>
      </p:sp>
      <p:sp>
        <p:nvSpPr>
          <p:cNvPr id="5" name="Равнобедренный треугольник 4"/>
          <p:cNvSpPr/>
          <p:nvPr/>
        </p:nvSpPr>
        <p:spPr>
          <a:xfrm>
            <a:off x="407368" y="2583011"/>
            <a:ext cx="2978198" cy="1691978"/>
          </a:xfrm>
          <a:prstGeom prst="triangle">
            <a:avLst/>
          </a:prstGeom>
          <a:noFill/>
          <a:ln w="38100" cmpd="sng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>
          <a:xfrm>
            <a:off x="4685818" y="2583011"/>
            <a:ext cx="2978198" cy="1691978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rgbClr val="FFFFFF"/>
              </a:solidFill>
            </a:endParaRPr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8832304" y="2583011"/>
            <a:ext cx="2978198" cy="1691978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38100" cmpd="sng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люс 8"/>
          <p:cNvSpPr/>
          <p:nvPr/>
        </p:nvSpPr>
        <p:spPr>
          <a:xfrm>
            <a:off x="3392041" y="2724009"/>
            <a:ext cx="1240730" cy="1409982"/>
          </a:xfrm>
          <a:prstGeom prst="mathPlus">
            <a:avLst>
              <a:gd name="adj1" fmla="val 1712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 9"/>
          <p:cNvSpPr/>
          <p:nvPr/>
        </p:nvSpPr>
        <p:spPr>
          <a:xfrm>
            <a:off x="7649743" y="2724009"/>
            <a:ext cx="1191280" cy="1409982"/>
          </a:xfrm>
          <a:prstGeom prst="mathEqual">
            <a:avLst>
              <a:gd name="adj1" fmla="val 18116"/>
              <a:gd name="adj2" fmla="val 117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6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Холст (</a:t>
            </a:r>
            <a:r>
              <a:rPr lang="en-US" dirty="0"/>
              <a:t>Canvas)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Поверхность для рисования объектов</a:t>
            </a:r>
          </a:p>
          <a:p>
            <a:r>
              <a:rPr lang="ru-RU" dirty="0"/>
              <a:t>Содержит методы для рисования примитивов</a:t>
            </a:r>
          </a:p>
          <a:p>
            <a:pPr lvl="1"/>
            <a:r>
              <a:rPr lang="ru-RU" dirty="0"/>
              <a:t>Отрезки прямых линий</a:t>
            </a:r>
          </a:p>
          <a:p>
            <a:pPr lvl="1"/>
            <a:r>
              <a:rPr lang="ru-RU" dirty="0"/>
              <a:t>Эллипсы</a:t>
            </a:r>
          </a:p>
          <a:p>
            <a:pPr lvl="1"/>
            <a:r>
              <a:rPr lang="ru-RU" dirty="0"/>
              <a:t>Возможность закрашивания замкнутых областей</a:t>
            </a:r>
          </a:p>
          <a:p>
            <a:r>
              <a:rPr lang="ru-RU" dirty="0"/>
              <a:t>Управление цветом закрашивания и цветом линий</a:t>
            </a:r>
          </a:p>
        </p:txBody>
      </p:sp>
    </p:spTree>
    <p:extLst>
      <p:ext uri="{BB962C8B-B14F-4D97-AF65-F5344CB8AC3E}">
        <p14:creationId xmlns:p14="http://schemas.microsoft.com/office/powerpoint/2010/main" val="39325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05" y="1319958"/>
            <a:ext cx="10351912" cy="4558456"/>
          </a:xfrm>
          <a:prstGeom prst="rect">
            <a:avLst/>
          </a:prstGeom>
        </p:spPr>
      </p:pic>
      <p:grpSp>
        <p:nvGrpSpPr>
          <p:cNvPr id="25" name="CStyle descr"/>
          <p:cNvGrpSpPr/>
          <p:nvPr/>
        </p:nvGrpSpPr>
        <p:grpSpPr>
          <a:xfrm>
            <a:off x="10506278" y="1988243"/>
            <a:ext cx="2160240" cy="967574"/>
            <a:chOff x="128886" y="1689901"/>
            <a:chExt cx="2160240" cy="967574"/>
          </a:xfrm>
        </p:grpSpPr>
        <p:sp>
          <p:nvSpPr>
            <p:cNvPr id="7" name="TextBox 6"/>
            <p:cNvSpPr txBox="1"/>
            <p:nvPr/>
          </p:nvSpPr>
          <p:spPr>
            <a:xfrm>
              <a:off x="128886" y="1689901"/>
              <a:ext cx="21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Стиль обводки фигур</a:t>
              </a:r>
            </a:p>
          </p:txBody>
        </p:sp>
        <p:sp>
          <p:nvSpPr>
            <p:cNvPr id="16" name="Полилиния 15"/>
            <p:cNvSpPr/>
            <p:nvPr/>
          </p:nvSpPr>
          <p:spPr>
            <a:xfrm flipH="1">
              <a:off x="952500" y="1991202"/>
              <a:ext cx="715432" cy="666273"/>
            </a:xfrm>
            <a:custGeom>
              <a:avLst/>
              <a:gdLst>
                <a:gd name="connsiteX0" fmla="*/ 84211 w 465211"/>
                <a:gd name="connsiteY0" fmla="*/ 0 h 466725"/>
                <a:gd name="connsiteX1" fmla="*/ 27061 w 465211"/>
                <a:gd name="connsiteY1" fmla="*/ 257175 h 466725"/>
                <a:gd name="connsiteX2" fmla="*/ 465211 w 465211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211" h="466725">
                  <a:moveTo>
                    <a:pt x="84211" y="0"/>
                  </a:moveTo>
                  <a:cubicBezTo>
                    <a:pt x="23886" y="89694"/>
                    <a:pt x="-36439" y="179388"/>
                    <a:pt x="27061" y="257175"/>
                  </a:cubicBezTo>
                  <a:cubicBezTo>
                    <a:pt x="90561" y="334963"/>
                    <a:pt x="277886" y="400844"/>
                    <a:pt x="465211" y="46672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CShape  descr"/>
          <p:cNvGrpSpPr/>
          <p:nvPr/>
        </p:nvGrpSpPr>
        <p:grpSpPr>
          <a:xfrm>
            <a:off x="3215680" y="437962"/>
            <a:ext cx="1512168" cy="2431171"/>
            <a:chOff x="3182806" y="1496676"/>
            <a:chExt cx="1512168" cy="2431171"/>
          </a:xfrm>
        </p:grpSpPr>
        <p:sp>
          <p:nvSpPr>
            <p:cNvPr id="6" name="TextBox 5"/>
            <p:cNvSpPr txBox="1"/>
            <p:nvPr/>
          </p:nvSpPr>
          <p:spPr>
            <a:xfrm>
              <a:off x="3182806" y="1496676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Абстрактная фигура.</a:t>
              </a:r>
            </a:p>
            <a:p>
              <a:r>
                <a:rPr lang="ru-RU" sz="1200" dirty="0"/>
                <a:t>Содержит свойства, присущие фигурам</a:t>
              </a:r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3798102" y="2089427"/>
              <a:ext cx="820536" cy="1838420"/>
            </a:xfrm>
            <a:custGeom>
              <a:avLst/>
              <a:gdLst>
                <a:gd name="connsiteX0" fmla="*/ 52207 w 52207"/>
                <a:gd name="connsiteY0" fmla="*/ 0 h 361950"/>
                <a:gd name="connsiteX1" fmla="*/ 4582 w 52207"/>
                <a:gd name="connsiteY1" fmla="*/ 142875 h 361950"/>
                <a:gd name="connsiteX2" fmla="*/ 4582 w 52207"/>
                <a:gd name="connsiteY2" fmla="*/ 361950 h 361950"/>
                <a:gd name="connsiteX0" fmla="*/ 47949 w 137115"/>
                <a:gd name="connsiteY0" fmla="*/ 0 h 1601284"/>
                <a:gd name="connsiteX1" fmla="*/ 324 w 137115"/>
                <a:gd name="connsiteY1" fmla="*/ 142875 h 1601284"/>
                <a:gd name="connsiteX2" fmla="*/ 137115 w 137115"/>
                <a:gd name="connsiteY2" fmla="*/ 1601284 h 1601284"/>
                <a:gd name="connsiteX0" fmla="*/ 63420 w 152586"/>
                <a:gd name="connsiteY0" fmla="*/ 0 h 1601284"/>
                <a:gd name="connsiteX1" fmla="*/ 292 w 152586"/>
                <a:gd name="connsiteY1" fmla="*/ 914984 h 1601284"/>
                <a:gd name="connsiteX2" fmla="*/ 152586 w 152586"/>
                <a:gd name="connsiteY2" fmla="*/ 1601284 h 1601284"/>
                <a:gd name="connsiteX0" fmla="*/ 63733 w 152899"/>
                <a:gd name="connsiteY0" fmla="*/ 0 h 1601284"/>
                <a:gd name="connsiteX1" fmla="*/ 605 w 152899"/>
                <a:gd name="connsiteY1" fmla="*/ 914984 h 1601284"/>
                <a:gd name="connsiteX2" fmla="*/ 152899 w 152899"/>
                <a:gd name="connsiteY2" fmla="*/ 1601284 h 1601284"/>
                <a:gd name="connsiteX0" fmla="*/ 63421 w 152587"/>
                <a:gd name="connsiteY0" fmla="*/ 0 h 1601284"/>
                <a:gd name="connsiteX1" fmla="*/ 293 w 152587"/>
                <a:gd name="connsiteY1" fmla="*/ 914984 h 1601284"/>
                <a:gd name="connsiteX2" fmla="*/ 152587 w 152587"/>
                <a:gd name="connsiteY2" fmla="*/ 1601284 h 1601284"/>
                <a:gd name="connsiteX0" fmla="*/ 63364 w 152530"/>
                <a:gd name="connsiteY0" fmla="*/ 0 h 1601284"/>
                <a:gd name="connsiteX1" fmla="*/ 236 w 152530"/>
                <a:gd name="connsiteY1" fmla="*/ 914984 h 1601284"/>
                <a:gd name="connsiteX2" fmla="*/ 152530 w 152530"/>
                <a:gd name="connsiteY2" fmla="*/ 1601284 h 1601284"/>
                <a:gd name="connsiteX0" fmla="*/ 67953 w 157119"/>
                <a:gd name="connsiteY0" fmla="*/ 0 h 1601284"/>
                <a:gd name="connsiteX1" fmla="*/ 4825 w 157119"/>
                <a:gd name="connsiteY1" fmla="*/ 914984 h 1601284"/>
                <a:gd name="connsiteX2" fmla="*/ 157119 w 157119"/>
                <a:gd name="connsiteY2" fmla="*/ 1601284 h 1601284"/>
                <a:gd name="connsiteX0" fmla="*/ 67953 w 157119"/>
                <a:gd name="connsiteY0" fmla="*/ 0 h 1601284"/>
                <a:gd name="connsiteX1" fmla="*/ 4825 w 157119"/>
                <a:gd name="connsiteY1" fmla="*/ 914984 h 1601284"/>
                <a:gd name="connsiteX2" fmla="*/ 157119 w 157119"/>
                <a:gd name="connsiteY2" fmla="*/ 1601284 h 160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19" h="1601284">
                  <a:moveTo>
                    <a:pt x="67953" y="0"/>
                  </a:moveTo>
                  <a:cubicBezTo>
                    <a:pt x="48109" y="41275"/>
                    <a:pt x="-18296" y="628810"/>
                    <a:pt x="4825" y="914984"/>
                  </a:cubicBezTo>
                  <a:cubicBezTo>
                    <a:pt x="47987" y="1449209"/>
                    <a:pt x="135823" y="1585261"/>
                    <a:pt x="157119" y="1601284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ICanvas descr"/>
          <p:cNvGrpSpPr/>
          <p:nvPr/>
        </p:nvGrpSpPr>
        <p:grpSpPr>
          <a:xfrm>
            <a:off x="7305400" y="511673"/>
            <a:ext cx="2319475" cy="824608"/>
            <a:chOff x="6156176" y="1589008"/>
            <a:chExt cx="2319475" cy="824608"/>
          </a:xfrm>
        </p:grpSpPr>
        <p:sp>
          <p:nvSpPr>
            <p:cNvPr id="8" name="TextBox 7"/>
            <p:cNvSpPr txBox="1"/>
            <p:nvPr/>
          </p:nvSpPr>
          <p:spPr>
            <a:xfrm>
              <a:off x="6156176" y="1589008"/>
              <a:ext cx="2319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Интерфейс «Холст» задаёт набор операций рисования</a:t>
              </a: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8017630" y="1965941"/>
              <a:ext cx="324049" cy="447675"/>
            </a:xfrm>
            <a:custGeom>
              <a:avLst/>
              <a:gdLst>
                <a:gd name="connsiteX0" fmla="*/ 38100 w 324049"/>
                <a:gd name="connsiteY0" fmla="*/ 0 h 447675"/>
                <a:gd name="connsiteX1" fmla="*/ 323850 w 324049"/>
                <a:gd name="connsiteY1" fmla="*/ 142875 h 447675"/>
                <a:gd name="connsiteX2" fmla="*/ 0 w 324049"/>
                <a:gd name="connsiteY2" fmla="*/ 447675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49" h="447675">
                  <a:moveTo>
                    <a:pt x="38100" y="0"/>
                  </a:moveTo>
                  <a:cubicBezTo>
                    <a:pt x="184150" y="34131"/>
                    <a:pt x="330200" y="68263"/>
                    <a:pt x="323850" y="142875"/>
                  </a:cubicBezTo>
                  <a:cubicBezTo>
                    <a:pt x="317500" y="217487"/>
                    <a:pt x="158750" y="332581"/>
                    <a:pt x="0" y="44767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CSlide descr"/>
          <p:cNvGrpSpPr/>
          <p:nvPr/>
        </p:nvGrpSpPr>
        <p:grpSpPr>
          <a:xfrm>
            <a:off x="177497" y="437962"/>
            <a:ext cx="2051720" cy="1658534"/>
            <a:chOff x="0" y="5762683"/>
            <a:chExt cx="2051720" cy="1658534"/>
          </a:xfrm>
        </p:grpSpPr>
        <p:sp>
          <p:nvSpPr>
            <p:cNvPr id="13" name="TextBox 12"/>
            <p:cNvSpPr txBox="1"/>
            <p:nvPr/>
          </p:nvSpPr>
          <p:spPr>
            <a:xfrm>
              <a:off x="0" y="5762683"/>
              <a:ext cx="205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Слайд, предоставляет методы для управления фигурами, обладает размерами и цветом фона</a:t>
              </a:r>
            </a:p>
          </p:txBody>
        </p:sp>
        <p:sp>
          <p:nvSpPr>
            <p:cNvPr id="19" name="Полилиния 18"/>
            <p:cNvSpPr/>
            <p:nvPr/>
          </p:nvSpPr>
          <p:spPr>
            <a:xfrm flipV="1">
              <a:off x="136964" y="6590219"/>
              <a:ext cx="715432" cy="830998"/>
            </a:xfrm>
            <a:custGeom>
              <a:avLst/>
              <a:gdLst>
                <a:gd name="connsiteX0" fmla="*/ 72586 w 205936"/>
                <a:gd name="connsiteY0" fmla="*/ 962025 h 962025"/>
                <a:gd name="connsiteX1" fmla="*/ 5911 w 205936"/>
                <a:gd name="connsiteY1" fmla="*/ 504825 h 962025"/>
                <a:gd name="connsiteX2" fmla="*/ 205936 w 205936"/>
                <a:gd name="connsiteY2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936" h="962025">
                  <a:moveTo>
                    <a:pt x="72586" y="962025"/>
                  </a:moveTo>
                  <a:cubicBezTo>
                    <a:pt x="28136" y="813593"/>
                    <a:pt x="-16314" y="665162"/>
                    <a:pt x="5911" y="504825"/>
                  </a:cubicBezTo>
                  <a:cubicBezTo>
                    <a:pt x="28136" y="344487"/>
                    <a:pt x="117036" y="172243"/>
                    <a:pt x="205936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CCanvas descr"/>
          <p:cNvGrpSpPr/>
          <p:nvPr/>
        </p:nvGrpSpPr>
        <p:grpSpPr>
          <a:xfrm>
            <a:off x="7880564" y="5697123"/>
            <a:ext cx="1448315" cy="869986"/>
            <a:chOff x="7303006" y="4981575"/>
            <a:chExt cx="1448315" cy="869986"/>
          </a:xfrm>
        </p:grpSpPr>
        <p:sp>
          <p:nvSpPr>
            <p:cNvPr id="10" name="TextBox 9"/>
            <p:cNvSpPr txBox="1"/>
            <p:nvPr/>
          </p:nvSpPr>
          <p:spPr>
            <a:xfrm>
              <a:off x="7303006" y="5389896"/>
              <a:ext cx="1448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Конкретная реализация холста</a:t>
              </a:r>
            </a:p>
          </p:txBody>
        </p:sp>
        <p:sp>
          <p:nvSpPr>
            <p:cNvPr id="20" name="Полилиния 19"/>
            <p:cNvSpPr/>
            <p:nvPr/>
          </p:nvSpPr>
          <p:spPr>
            <a:xfrm>
              <a:off x="8020213" y="4981575"/>
              <a:ext cx="295578" cy="470535"/>
            </a:xfrm>
            <a:custGeom>
              <a:avLst/>
              <a:gdLst>
                <a:gd name="connsiteX0" fmla="*/ 228600 w 237119"/>
                <a:gd name="connsiteY0" fmla="*/ 590550 h 590550"/>
                <a:gd name="connsiteX1" fmla="*/ 209550 w 237119"/>
                <a:gd name="connsiteY1" fmla="*/ 228600 h 590550"/>
                <a:gd name="connsiteX2" fmla="*/ 0 w 237119"/>
                <a:gd name="connsiteY2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19" h="590550">
                  <a:moveTo>
                    <a:pt x="228600" y="590550"/>
                  </a:moveTo>
                  <a:cubicBezTo>
                    <a:pt x="238125" y="458787"/>
                    <a:pt x="247650" y="327025"/>
                    <a:pt x="209550" y="228600"/>
                  </a:cubicBezTo>
                  <a:cubicBezTo>
                    <a:pt x="171450" y="130175"/>
                    <a:pt x="85725" y="65087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Shapes description"/>
          <p:cNvGrpSpPr/>
          <p:nvPr/>
        </p:nvGrpSpPr>
        <p:grpSpPr>
          <a:xfrm>
            <a:off x="2863121" y="5729476"/>
            <a:ext cx="3677369" cy="606801"/>
            <a:chOff x="2262782" y="6219825"/>
            <a:chExt cx="3677369" cy="606801"/>
          </a:xfrm>
        </p:grpSpPr>
        <p:sp>
          <p:nvSpPr>
            <p:cNvPr id="9" name="TextBox 8"/>
            <p:cNvSpPr txBox="1"/>
            <p:nvPr/>
          </p:nvSpPr>
          <p:spPr>
            <a:xfrm>
              <a:off x="2262782" y="6364961"/>
              <a:ext cx="3677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Классы конкретных фигур. Реализуют метод</a:t>
              </a:r>
              <a:r>
                <a:rPr lang="en-US" sz="1200" dirty="0"/>
                <a:t> Draw()</a:t>
              </a:r>
              <a:r>
                <a:rPr lang="ru-RU" sz="1200" dirty="0"/>
                <a:t> для рисования своего изображения на холсте</a:t>
              </a: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3238500" y="6257925"/>
              <a:ext cx="133350" cy="133350"/>
            </a:xfrm>
            <a:custGeom>
              <a:avLst/>
              <a:gdLst>
                <a:gd name="connsiteX0" fmla="*/ 133350 w 133350"/>
                <a:gd name="connsiteY0" fmla="*/ 133350 h 133350"/>
                <a:gd name="connsiteX1" fmla="*/ 0 w 133350"/>
                <a:gd name="connsiteY1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33350">
                  <a:moveTo>
                    <a:pt x="133350" y="133350"/>
                  </a:moveTo>
                  <a:lnTo>
                    <a:pt x="0" y="0"/>
                  </a:ln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4295775" y="6238875"/>
              <a:ext cx="123825" cy="161925"/>
            </a:xfrm>
            <a:custGeom>
              <a:avLst/>
              <a:gdLst>
                <a:gd name="connsiteX0" fmla="*/ 0 w 123825"/>
                <a:gd name="connsiteY0" fmla="*/ 161925 h 161925"/>
                <a:gd name="connsiteX1" fmla="*/ 123825 w 123825"/>
                <a:gd name="connsiteY1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5" h="161925">
                  <a:moveTo>
                    <a:pt x="0" y="161925"/>
                  </a:moveTo>
                  <a:lnTo>
                    <a:pt x="123825" y="0"/>
                  </a:ln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олилиния 23"/>
            <p:cNvSpPr/>
            <p:nvPr/>
          </p:nvSpPr>
          <p:spPr>
            <a:xfrm>
              <a:off x="5524500" y="6219825"/>
              <a:ext cx="371475" cy="171450"/>
            </a:xfrm>
            <a:custGeom>
              <a:avLst/>
              <a:gdLst>
                <a:gd name="connsiteX0" fmla="*/ 0 w 371475"/>
                <a:gd name="connsiteY0" fmla="*/ 171450 h 171450"/>
                <a:gd name="connsiteX1" fmla="*/ 219075 w 371475"/>
                <a:gd name="connsiteY1" fmla="*/ 95250 h 171450"/>
                <a:gd name="connsiteX2" fmla="*/ 371475 w 371475"/>
                <a:gd name="connsiteY2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171450">
                  <a:moveTo>
                    <a:pt x="0" y="171450"/>
                  </a:moveTo>
                  <a:cubicBezTo>
                    <a:pt x="78581" y="147637"/>
                    <a:pt x="157163" y="123825"/>
                    <a:pt x="219075" y="95250"/>
                  </a:cubicBezTo>
                  <a:cubicBezTo>
                    <a:pt x="280987" y="66675"/>
                    <a:pt x="326231" y="33337"/>
                    <a:pt x="371475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CStyle descr">
            <a:extLst>
              <a:ext uri="{FF2B5EF4-FFF2-40B4-BE49-F238E27FC236}">
                <a16:creationId xmlns:a16="http://schemas.microsoft.com/office/drawing/2014/main" id="{EC7ECFF3-D2AB-448E-865B-A5ADDC9ACB26}"/>
              </a:ext>
            </a:extLst>
          </p:cNvPr>
          <p:cNvGrpSpPr/>
          <p:nvPr/>
        </p:nvGrpSpPr>
        <p:grpSpPr>
          <a:xfrm>
            <a:off x="10618157" y="5701748"/>
            <a:ext cx="1608856" cy="742910"/>
            <a:chOff x="128886" y="1223991"/>
            <a:chExt cx="1832219" cy="7429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152A2A-57CA-494C-9354-EC18A730F747}"/>
                </a:ext>
              </a:extLst>
            </p:cNvPr>
            <p:cNvSpPr txBox="1"/>
            <p:nvPr/>
          </p:nvSpPr>
          <p:spPr>
            <a:xfrm>
              <a:off x="128886" y="1689902"/>
              <a:ext cx="1832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Стиль заливки фигур</a:t>
              </a:r>
            </a:p>
          </p:txBody>
        </p:sp>
        <p:sp>
          <p:nvSpPr>
            <p:cNvPr id="33" name="Полилиния 15">
              <a:extLst>
                <a:ext uri="{FF2B5EF4-FFF2-40B4-BE49-F238E27FC236}">
                  <a16:creationId xmlns:a16="http://schemas.microsoft.com/office/drawing/2014/main" id="{46701826-6DA4-43B2-9A60-9C494A88EA5C}"/>
                </a:ext>
              </a:extLst>
            </p:cNvPr>
            <p:cNvSpPr/>
            <p:nvPr/>
          </p:nvSpPr>
          <p:spPr>
            <a:xfrm flipH="1" flipV="1">
              <a:off x="1003513" y="1223991"/>
              <a:ext cx="715432" cy="465910"/>
            </a:xfrm>
            <a:custGeom>
              <a:avLst/>
              <a:gdLst>
                <a:gd name="connsiteX0" fmla="*/ 84211 w 465211"/>
                <a:gd name="connsiteY0" fmla="*/ 0 h 466725"/>
                <a:gd name="connsiteX1" fmla="*/ 27061 w 465211"/>
                <a:gd name="connsiteY1" fmla="*/ 257175 h 466725"/>
                <a:gd name="connsiteX2" fmla="*/ 465211 w 465211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211" h="466725">
                  <a:moveTo>
                    <a:pt x="84211" y="0"/>
                  </a:moveTo>
                  <a:cubicBezTo>
                    <a:pt x="23886" y="89694"/>
                    <a:pt x="-36439" y="179388"/>
                    <a:pt x="27061" y="257175"/>
                  </a:cubicBezTo>
                  <a:cubicBezTo>
                    <a:pt x="90561" y="334963"/>
                    <a:pt x="277886" y="400844"/>
                    <a:pt x="465211" y="46672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4" name="CCanvas descr">
            <a:extLst>
              <a:ext uri="{FF2B5EF4-FFF2-40B4-BE49-F238E27FC236}">
                <a16:creationId xmlns:a16="http://schemas.microsoft.com/office/drawing/2014/main" id="{CCBFF0CB-52C2-43D1-9D7D-7DE85A09B552}"/>
              </a:ext>
            </a:extLst>
          </p:cNvPr>
          <p:cNvGrpSpPr/>
          <p:nvPr/>
        </p:nvGrpSpPr>
        <p:grpSpPr>
          <a:xfrm>
            <a:off x="5095945" y="299462"/>
            <a:ext cx="1448315" cy="1044087"/>
            <a:chOff x="7303006" y="5389896"/>
            <a:chExt cx="1448315" cy="104408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823448-8DF4-45B0-A0FB-23E50E383F88}"/>
                </a:ext>
              </a:extLst>
            </p:cNvPr>
            <p:cNvSpPr txBox="1"/>
            <p:nvPr/>
          </p:nvSpPr>
          <p:spPr>
            <a:xfrm>
              <a:off x="7303006" y="5389896"/>
              <a:ext cx="1448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И слайд, и фигуры можно нарисовать на холсте</a:t>
              </a:r>
            </a:p>
          </p:txBody>
        </p:sp>
        <p:sp>
          <p:nvSpPr>
            <p:cNvPr id="36" name="Полилиния 19">
              <a:extLst>
                <a:ext uri="{FF2B5EF4-FFF2-40B4-BE49-F238E27FC236}">
                  <a16:creationId xmlns:a16="http://schemas.microsoft.com/office/drawing/2014/main" id="{4B1203D6-BE7B-415B-9501-44BC3C39C98C}"/>
                </a:ext>
              </a:extLst>
            </p:cNvPr>
            <p:cNvSpPr/>
            <p:nvPr/>
          </p:nvSpPr>
          <p:spPr>
            <a:xfrm flipV="1">
              <a:off x="8020213" y="5952528"/>
              <a:ext cx="295578" cy="481455"/>
            </a:xfrm>
            <a:custGeom>
              <a:avLst/>
              <a:gdLst>
                <a:gd name="connsiteX0" fmla="*/ 228600 w 237119"/>
                <a:gd name="connsiteY0" fmla="*/ 590550 h 590550"/>
                <a:gd name="connsiteX1" fmla="*/ 209550 w 237119"/>
                <a:gd name="connsiteY1" fmla="*/ 228600 h 590550"/>
                <a:gd name="connsiteX2" fmla="*/ 0 w 237119"/>
                <a:gd name="connsiteY2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119" h="590550">
                  <a:moveTo>
                    <a:pt x="228600" y="590550"/>
                  </a:moveTo>
                  <a:cubicBezTo>
                    <a:pt x="238125" y="458787"/>
                    <a:pt x="247650" y="327025"/>
                    <a:pt x="209550" y="228600"/>
                  </a:cubicBezTo>
                  <a:cubicBezTo>
                    <a:pt x="171450" y="130175"/>
                    <a:pt x="85725" y="65087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515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  <p:tag name="ISPRING_RESOURCE_PATHS_HASH_PRESENTER" val="9fb7e3122b9e3413bcef205e65287d1f5db8c8a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7439</TotalTime>
  <Words>1874</Words>
  <Application>Microsoft Office PowerPoint</Application>
  <PresentationFormat>Widescreen</PresentationFormat>
  <Paragraphs>288</Paragraphs>
  <Slides>45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Impact</vt:lpstr>
      <vt:lpstr>Office Theme</vt:lpstr>
      <vt:lpstr>Паттерн проектирования «Компоновщик»</vt:lpstr>
      <vt:lpstr>Паттерн  «Компоновщик»</vt:lpstr>
      <vt:lpstr>Паттерн проектирования «Компоновщик»</vt:lpstr>
      <vt:lpstr>Программа для показа слайдов</vt:lpstr>
      <vt:lpstr>Слайд</vt:lpstr>
      <vt:lpstr>Фигура</vt:lpstr>
      <vt:lpstr>Стили фигуры</vt:lpstr>
      <vt:lpstr>Холст (Canvas)</vt:lpstr>
      <vt:lpstr>PowerPoint Presentation</vt:lpstr>
      <vt:lpstr>PowerPoint Presentation</vt:lpstr>
      <vt:lpstr>Слайд</vt:lpstr>
      <vt:lpstr>Новое требование – группировка фигур</vt:lpstr>
      <vt:lpstr>Пример - PowerPoint</vt:lpstr>
      <vt:lpstr>Задачи</vt:lpstr>
      <vt:lpstr>Иерархия фигур слайда</vt:lpstr>
      <vt:lpstr>Паттерн Компоновщик</vt:lpstr>
      <vt:lpstr>Древовидная структура</vt:lpstr>
      <vt:lpstr>Возможности паттерна</vt:lpstr>
      <vt:lpstr>Унифицированная работа с листьями и узлами</vt:lpstr>
      <vt:lpstr>Диаграмма классов паттерна «Компоновщик»</vt:lpstr>
      <vt:lpstr>Компоненты, Составные объекты, древовидная структура</vt:lpstr>
      <vt:lpstr>Компонуем фигуры</vt:lpstr>
      <vt:lpstr>Макрокоманда = Команда + Компоновщик</vt:lpstr>
      <vt:lpstr>Особенности реализации паттерна Компоновщик</vt:lpstr>
      <vt:lpstr>Хранение ссылок на родителей</vt:lpstr>
      <vt:lpstr>Нужно ли совместное использование компонентов?</vt:lpstr>
      <vt:lpstr>Максимизация интерфейса Component</vt:lpstr>
      <vt:lpstr>Где поместить операции для управления потомками</vt:lpstr>
      <vt:lpstr>Компромисс</vt:lpstr>
      <vt:lpstr>Пример</vt:lpstr>
      <vt:lpstr>Компромисс между безопасностью и прозрачностью</vt:lpstr>
      <vt:lpstr>Порядок следования потомков</vt:lpstr>
      <vt:lpstr>Кеширование для повышения производительности</vt:lpstr>
      <vt:lpstr>Ограничения паттерна «Компоновщик»</vt:lpstr>
      <vt:lpstr>Удаление дочерних компонентов</vt:lpstr>
      <vt:lpstr>Композиция или агрегация?</vt:lpstr>
      <vt:lpstr>Размещение операций для работы с потомками в классе фигур</vt:lpstr>
      <vt:lpstr>Размещение операций для работы с потомками в интерфейсе IGroup</vt:lpstr>
      <vt:lpstr>Реализация GetFrame() и SetFrame() в классе GroupShape</vt:lpstr>
      <vt:lpstr>Изменение размеров группы</vt:lpstr>
      <vt:lpstr>Способы реализации GetLineStyle()/GetFillStyle()</vt:lpstr>
      <vt:lpstr>Способы реализации SetFillStyle()/SetLineStyle()</vt:lpstr>
      <vt:lpstr>Вопросы над которыми нужно подумать</vt:lpstr>
      <vt:lpstr>Работа с составными стилями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560</cp:revision>
  <dcterms:created xsi:type="dcterms:W3CDTF">2016-02-02T19:36:42Z</dcterms:created>
  <dcterms:modified xsi:type="dcterms:W3CDTF">2025-01-07T18:31:56Z</dcterms:modified>
</cp:coreProperties>
</file>